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66" r:id="rId5"/>
    <p:sldId id="268" r:id="rId6"/>
    <p:sldId id="269" r:id="rId7"/>
    <p:sldId id="267" r:id="rId8"/>
    <p:sldId id="258" r:id="rId9"/>
    <p:sldId id="277" r:id="rId10"/>
    <p:sldId id="270" r:id="rId11"/>
    <p:sldId id="272" r:id="rId12"/>
    <p:sldId id="273" r:id="rId13"/>
    <p:sldId id="276" r:id="rId14"/>
    <p:sldId id="275" r:id="rId15"/>
    <p:sldId id="259"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9E53AF-27A5-CAB2-80B9-0E4940F95B6F}" v="48" dt="2025-05-13T10:04:28.584"/>
    <p1510:client id="{413C9528-103F-98A1-9774-4E360B2000F0}" v="1440" dt="2025-05-12T17:56:16.128"/>
    <p1510:client id="{50F8C767-9BBC-489C-92DB-6DC78AC9A417}" v="2247" dt="2025-05-13T11:29:16.674"/>
    <p1510:client id="{72CC2145-C322-6CF6-F5A6-1F1985DA4ABC}" v="112" dt="2025-05-12T21:59:52.545"/>
    <p1510:client id="{792AABB6-80D8-9AFA-1853-FDA131D0EE73}" v="102" dt="2025-05-12T21:06:02.872"/>
    <p1510:client id="{B6F5F304-3E19-9B85-B858-EFC92FD2926C}" v="88" dt="2025-05-13T09:56:27.870"/>
    <p1510:client id="{E52B3CCD-F009-2458-145E-EC6865CFD758}" v="439" dt="2025-05-13T08:32:04.867"/>
    <p1510:client id="{EDB30A2A-DF20-7637-CBCB-7E440A93FAD5}" v="8" dt="2025-05-12T13:51:39.554"/>
    <p1510:client id="{F3557132-2066-C53A-141C-7AE4C0FDBCDF}" v="330" dt="2025-05-12T21:32:13.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9" d="100"/>
          <a:sy n="69" d="100"/>
        </p:scale>
        <p:origin x="524" y="32"/>
      </p:cViewPr>
      <p:guideLst/>
    </p:cSldViewPr>
  </p:slideViewPr>
  <p:notesTextViewPr>
    <p:cViewPr>
      <p:scale>
        <a:sx n="1" d="1"/>
        <a:sy n="1" d="1"/>
      </p:scale>
      <p:origin x="0" y="0"/>
    </p:cViewPr>
  </p:notesText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1CF1CD-F47B-47A8-95B5-F6C0F32A2E71}"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fr-FR"/>
        </a:p>
      </dgm:t>
    </dgm:pt>
    <dgm:pt modelId="{DF0DC939-2837-40A4-B4F1-9FC2B0CBC1DB}">
      <dgm:prSet phldrT="[Texte]" custT="1"/>
      <dgm:spPr/>
      <dgm:t>
        <a:bodyPr/>
        <a:lstStyle/>
        <a:p>
          <a:r>
            <a:rPr lang="fr-FR" sz="2000" dirty="0">
              <a:latin typeface="Times New Roman" panose="02020603050405020304" pitchFamily="18" charset="0"/>
              <a:cs typeface="Times New Roman" panose="02020603050405020304" pitchFamily="18" charset="0"/>
            </a:rPr>
            <a:t>Analyse prédictive des profils financiers clients</a:t>
          </a:r>
        </a:p>
      </dgm:t>
    </dgm:pt>
    <dgm:pt modelId="{FE7F18B0-F8B9-4D2E-AD64-608782DA6747}" type="parTrans" cxnId="{2E3C220E-CC9C-4E43-AC71-F610A57AFC0B}">
      <dgm:prSet/>
      <dgm:spPr/>
      <dgm:t>
        <a:bodyPr/>
        <a:lstStyle/>
        <a:p>
          <a:endParaRPr lang="fr-FR"/>
        </a:p>
      </dgm:t>
    </dgm:pt>
    <dgm:pt modelId="{D7CE143C-4912-4726-A852-6A93A2F644D5}" type="sibTrans" cxnId="{2E3C220E-CC9C-4E43-AC71-F610A57AFC0B}">
      <dgm:prSet/>
      <dgm:spPr/>
      <dgm:t>
        <a:bodyPr/>
        <a:lstStyle/>
        <a:p>
          <a:endParaRPr lang="fr-FR"/>
        </a:p>
      </dgm:t>
    </dgm:pt>
    <dgm:pt modelId="{C1B52C91-3590-4651-8608-8E67B5ACB193}">
      <dgm:prSet phldrT="[Texte]" custT="1"/>
      <dgm:spPr/>
      <dgm:t>
        <a:bodyPr/>
        <a:lstStyle/>
        <a:p>
          <a:r>
            <a:rPr lang="fr-FR" sz="1800" dirty="0">
              <a:latin typeface="Times New Roman" panose="02020603050405020304" pitchFamily="18" charset="0"/>
              <a:cs typeface="Times New Roman" panose="02020603050405020304" pitchFamily="18" charset="0"/>
            </a:rPr>
            <a:t>Anticiper la probabilité qu’un client souscrive à un crédit</a:t>
          </a:r>
        </a:p>
      </dgm:t>
    </dgm:pt>
    <dgm:pt modelId="{033F39B5-531C-4849-814F-41FFB2CC5C75}" type="parTrans" cxnId="{1F1FDE56-95F4-44E4-831C-4066674AD628}">
      <dgm:prSet/>
      <dgm:spPr/>
      <dgm:t>
        <a:bodyPr/>
        <a:lstStyle/>
        <a:p>
          <a:endParaRPr lang="fr-FR"/>
        </a:p>
      </dgm:t>
    </dgm:pt>
    <dgm:pt modelId="{BCD8025E-065F-40FA-A09D-2ADE4C71A904}" type="sibTrans" cxnId="{1F1FDE56-95F4-44E4-831C-4066674AD628}">
      <dgm:prSet/>
      <dgm:spPr/>
      <dgm:t>
        <a:bodyPr/>
        <a:lstStyle/>
        <a:p>
          <a:endParaRPr lang="fr-FR"/>
        </a:p>
      </dgm:t>
    </dgm:pt>
    <dgm:pt modelId="{E368562C-DE3A-4D8D-8DE5-212191D1BEDF}">
      <dgm:prSet phldrT="[Texte]" custT="1"/>
      <dgm:spPr/>
      <dgm:t>
        <a:bodyPr/>
        <a:lstStyle/>
        <a:p>
          <a:r>
            <a:rPr lang="fr-FR" sz="1800" dirty="0">
              <a:latin typeface="Times New Roman" panose="02020603050405020304" pitchFamily="18" charset="0"/>
              <a:cs typeface="Times New Roman" panose="02020603050405020304" pitchFamily="18" charset="0"/>
            </a:rPr>
            <a:t>Estimer le revenu d’un client</a:t>
          </a:r>
        </a:p>
      </dgm:t>
    </dgm:pt>
    <dgm:pt modelId="{EEB9EA28-D857-4987-8BAE-5B58BE827B56}" type="parTrans" cxnId="{F8C12B80-0131-45C1-85F4-A5C0D7A33D46}">
      <dgm:prSet/>
      <dgm:spPr/>
      <dgm:t>
        <a:bodyPr/>
        <a:lstStyle/>
        <a:p>
          <a:endParaRPr lang="fr-FR"/>
        </a:p>
      </dgm:t>
    </dgm:pt>
    <dgm:pt modelId="{D08028B7-FE94-4063-BD0F-E8EA6EB51053}" type="sibTrans" cxnId="{F8C12B80-0131-45C1-85F4-A5C0D7A33D46}">
      <dgm:prSet/>
      <dgm:spPr/>
      <dgm:t>
        <a:bodyPr/>
        <a:lstStyle/>
        <a:p>
          <a:endParaRPr lang="fr-FR"/>
        </a:p>
      </dgm:t>
    </dgm:pt>
    <dgm:pt modelId="{2B4E3176-44D9-4DB8-BE2E-2C0722263C14}" type="pres">
      <dgm:prSet presAssocID="{101CF1CD-F47B-47A8-95B5-F6C0F32A2E71}" presName="hierChild1" presStyleCnt="0">
        <dgm:presLayoutVars>
          <dgm:orgChart val="1"/>
          <dgm:chPref val="1"/>
          <dgm:dir/>
          <dgm:animOne val="branch"/>
          <dgm:animLvl val="lvl"/>
          <dgm:resizeHandles/>
        </dgm:presLayoutVars>
      </dgm:prSet>
      <dgm:spPr/>
    </dgm:pt>
    <dgm:pt modelId="{DDD49C50-C61B-4FFA-8B92-16008CC80AAF}" type="pres">
      <dgm:prSet presAssocID="{DF0DC939-2837-40A4-B4F1-9FC2B0CBC1DB}" presName="hierRoot1" presStyleCnt="0">
        <dgm:presLayoutVars>
          <dgm:hierBranch val="init"/>
        </dgm:presLayoutVars>
      </dgm:prSet>
      <dgm:spPr/>
    </dgm:pt>
    <dgm:pt modelId="{FF735430-8437-452C-8E53-345438D04430}" type="pres">
      <dgm:prSet presAssocID="{DF0DC939-2837-40A4-B4F1-9FC2B0CBC1DB}" presName="rootComposite1" presStyleCnt="0"/>
      <dgm:spPr/>
    </dgm:pt>
    <dgm:pt modelId="{70D02D16-BDED-46F7-92B8-C0011F23677B}" type="pres">
      <dgm:prSet presAssocID="{DF0DC939-2837-40A4-B4F1-9FC2B0CBC1DB}" presName="rootText1" presStyleLbl="node0" presStyleIdx="0" presStyleCnt="1">
        <dgm:presLayoutVars>
          <dgm:chPref val="3"/>
        </dgm:presLayoutVars>
      </dgm:prSet>
      <dgm:spPr/>
    </dgm:pt>
    <dgm:pt modelId="{F9AB7055-212A-4C87-BB0F-0ED2EB0F265A}" type="pres">
      <dgm:prSet presAssocID="{DF0DC939-2837-40A4-B4F1-9FC2B0CBC1DB}" presName="rootConnector1" presStyleLbl="node1" presStyleIdx="0" presStyleCnt="0"/>
      <dgm:spPr/>
    </dgm:pt>
    <dgm:pt modelId="{CB26F71E-6A52-4636-BE85-3C8D31B3B8F0}" type="pres">
      <dgm:prSet presAssocID="{DF0DC939-2837-40A4-B4F1-9FC2B0CBC1DB}" presName="hierChild2" presStyleCnt="0"/>
      <dgm:spPr/>
    </dgm:pt>
    <dgm:pt modelId="{6433C439-83A7-4F85-B1C9-76763CB9E235}" type="pres">
      <dgm:prSet presAssocID="{033F39B5-531C-4849-814F-41FFB2CC5C75}" presName="Name37" presStyleLbl="parChTrans1D2" presStyleIdx="0" presStyleCnt="2"/>
      <dgm:spPr/>
    </dgm:pt>
    <dgm:pt modelId="{5AD871B1-BB4D-4EB2-841D-E268092070EE}" type="pres">
      <dgm:prSet presAssocID="{C1B52C91-3590-4651-8608-8E67B5ACB193}" presName="hierRoot2" presStyleCnt="0">
        <dgm:presLayoutVars>
          <dgm:hierBranch val="init"/>
        </dgm:presLayoutVars>
      </dgm:prSet>
      <dgm:spPr/>
    </dgm:pt>
    <dgm:pt modelId="{A13E888E-630E-44D8-93DD-1F749BCFB544}" type="pres">
      <dgm:prSet presAssocID="{C1B52C91-3590-4651-8608-8E67B5ACB193}" presName="rootComposite" presStyleCnt="0"/>
      <dgm:spPr/>
    </dgm:pt>
    <dgm:pt modelId="{DDEE1B7D-CF02-446D-8404-DCFBB5935BAB}" type="pres">
      <dgm:prSet presAssocID="{C1B52C91-3590-4651-8608-8E67B5ACB193}" presName="rootText" presStyleLbl="node2" presStyleIdx="0" presStyleCnt="2">
        <dgm:presLayoutVars>
          <dgm:chPref val="3"/>
        </dgm:presLayoutVars>
      </dgm:prSet>
      <dgm:spPr/>
    </dgm:pt>
    <dgm:pt modelId="{FF568CE6-528E-4352-A8F7-54DFDB9B3489}" type="pres">
      <dgm:prSet presAssocID="{C1B52C91-3590-4651-8608-8E67B5ACB193}" presName="rootConnector" presStyleLbl="node2" presStyleIdx="0" presStyleCnt="2"/>
      <dgm:spPr/>
    </dgm:pt>
    <dgm:pt modelId="{89EA3E0D-136E-4D4B-986E-2C29FE611E80}" type="pres">
      <dgm:prSet presAssocID="{C1B52C91-3590-4651-8608-8E67B5ACB193}" presName="hierChild4" presStyleCnt="0"/>
      <dgm:spPr/>
    </dgm:pt>
    <dgm:pt modelId="{5425EFAC-039C-4C8F-9E40-35200D32B84C}" type="pres">
      <dgm:prSet presAssocID="{C1B52C91-3590-4651-8608-8E67B5ACB193}" presName="hierChild5" presStyleCnt="0"/>
      <dgm:spPr/>
    </dgm:pt>
    <dgm:pt modelId="{E6D131CD-759C-451A-9A1A-C3F678D382B4}" type="pres">
      <dgm:prSet presAssocID="{EEB9EA28-D857-4987-8BAE-5B58BE827B56}" presName="Name37" presStyleLbl="parChTrans1D2" presStyleIdx="1" presStyleCnt="2"/>
      <dgm:spPr/>
    </dgm:pt>
    <dgm:pt modelId="{AA71DF48-FBC6-4595-ABEC-E8D1CF57E983}" type="pres">
      <dgm:prSet presAssocID="{E368562C-DE3A-4D8D-8DE5-212191D1BEDF}" presName="hierRoot2" presStyleCnt="0">
        <dgm:presLayoutVars>
          <dgm:hierBranch val="init"/>
        </dgm:presLayoutVars>
      </dgm:prSet>
      <dgm:spPr/>
    </dgm:pt>
    <dgm:pt modelId="{B35045FC-EFE1-4A1C-89AE-BB5541633429}" type="pres">
      <dgm:prSet presAssocID="{E368562C-DE3A-4D8D-8DE5-212191D1BEDF}" presName="rootComposite" presStyleCnt="0"/>
      <dgm:spPr/>
    </dgm:pt>
    <dgm:pt modelId="{30067A16-AC97-4573-999B-074CB7E7E041}" type="pres">
      <dgm:prSet presAssocID="{E368562C-DE3A-4D8D-8DE5-212191D1BEDF}" presName="rootText" presStyleLbl="node2" presStyleIdx="1" presStyleCnt="2">
        <dgm:presLayoutVars>
          <dgm:chPref val="3"/>
        </dgm:presLayoutVars>
      </dgm:prSet>
      <dgm:spPr/>
    </dgm:pt>
    <dgm:pt modelId="{68A2EA09-1994-486B-80CA-A201C0254878}" type="pres">
      <dgm:prSet presAssocID="{E368562C-DE3A-4D8D-8DE5-212191D1BEDF}" presName="rootConnector" presStyleLbl="node2" presStyleIdx="1" presStyleCnt="2"/>
      <dgm:spPr/>
    </dgm:pt>
    <dgm:pt modelId="{A942E28D-489A-4191-81D1-2A696DD81952}" type="pres">
      <dgm:prSet presAssocID="{E368562C-DE3A-4D8D-8DE5-212191D1BEDF}" presName="hierChild4" presStyleCnt="0"/>
      <dgm:spPr/>
    </dgm:pt>
    <dgm:pt modelId="{71DD5721-6BC6-4220-9A48-E5D11FC97717}" type="pres">
      <dgm:prSet presAssocID="{E368562C-DE3A-4D8D-8DE5-212191D1BEDF}" presName="hierChild5" presStyleCnt="0"/>
      <dgm:spPr/>
    </dgm:pt>
    <dgm:pt modelId="{A7B63656-8FA1-47F7-BECD-809778F48C22}" type="pres">
      <dgm:prSet presAssocID="{DF0DC939-2837-40A4-B4F1-9FC2B0CBC1DB}" presName="hierChild3" presStyleCnt="0"/>
      <dgm:spPr/>
    </dgm:pt>
  </dgm:ptLst>
  <dgm:cxnLst>
    <dgm:cxn modelId="{3D8EB20C-086A-4DEA-97CE-BC4C23EDE9CC}" type="presOf" srcId="{E368562C-DE3A-4D8D-8DE5-212191D1BEDF}" destId="{30067A16-AC97-4573-999B-074CB7E7E041}" srcOrd="0" destOrd="0" presId="urn:microsoft.com/office/officeart/2005/8/layout/orgChart1"/>
    <dgm:cxn modelId="{2E3C220E-CC9C-4E43-AC71-F610A57AFC0B}" srcId="{101CF1CD-F47B-47A8-95B5-F6C0F32A2E71}" destId="{DF0DC939-2837-40A4-B4F1-9FC2B0CBC1DB}" srcOrd="0" destOrd="0" parTransId="{FE7F18B0-F8B9-4D2E-AD64-608782DA6747}" sibTransId="{D7CE143C-4912-4726-A852-6A93A2F644D5}"/>
    <dgm:cxn modelId="{7CF6F624-CF82-4A6E-907B-102391DCF8C0}" type="presOf" srcId="{C1B52C91-3590-4651-8608-8E67B5ACB193}" destId="{FF568CE6-528E-4352-A8F7-54DFDB9B3489}" srcOrd="1" destOrd="0" presId="urn:microsoft.com/office/officeart/2005/8/layout/orgChart1"/>
    <dgm:cxn modelId="{8CC55244-CE05-4D18-8134-7B44C5A091A1}" type="presOf" srcId="{DF0DC939-2837-40A4-B4F1-9FC2B0CBC1DB}" destId="{F9AB7055-212A-4C87-BB0F-0ED2EB0F265A}" srcOrd="1" destOrd="0" presId="urn:microsoft.com/office/officeart/2005/8/layout/orgChart1"/>
    <dgm:cxn modelId="{64687674-9379-43EB-BB7B-17685CC9E659}" type="presOf" srcId="{033F39B5-531C-4849-814F-41FFB2CC5C75}" destId="{6433C439-83A7-4F85-B1C9-76763CB9E235}" srcOrd="0" destOrd="0" presId="urn:microsoft.com/office/officeart/2005/8/layout/orgChart1"/>
    <dgm:cxn modelId="{F81E8D75-3DCB-426C-A2B9-DFF18B13DB22}" type="presOf" srcId="{EEB9EA28-D857-4987-8BAE-5B58BE827B56}" destId="{E6D131CD-759C-451A-9A1A-C3F678D382B4}" srcOrd="0" destOrd="0" presId="urn:microsoft.com/office/officeart/2005/8/layout/orgChart1"/>
    <dgm:cxn modelId="{1F1FDE56-95F4-44E4-831C-4066674AD628}" srcId="{DF0DC939-2837-40A4-B4F1-9FC2B0CBC1DB}" destId="{C1B52C91-3590-4651-8608-8E67B5ACB193}" srcOrd="0" destOrd="0" parTransId="{033F39B5-531C-4849-814F-41FFB2CC5C75}" sibTransId="{BCD8025E-065F-40FA-A09D-2ADE4C71A904}"/>
    <dgm:cxn modelId="{F8C12B80-0131-45C1-85F4-A5C0D7A33D46}" srcId="{DF0DC939-2837-40A4-B4F1-9FC2B0CBC1DB}" destId="{E368562C-DE3A-4D8D-8DE5-212191D1BEDF}" srcOrd="1" destOrd="0" parTransId="{EEB9EA28-D857-4987-8BAE-5B58BE827B56}" sibTransId="{D08028B7-FE94-4063-BD0F-E8EA6EB51053}"/>
    <dgm:cxn modelId="{0645BCB2-3143-412E-B996-D88EB2FAA15E}" type="presOf" srcId="{101CF1CD-F47B-47A8-95B5-F6C0F32A2E71}" destId="{2B4E3176-44D9-4DB8-BE2E-2C0722263C14}" srcOrd="0" destOrd="0" presId="urn:microsoft.com/office/officeart/2005/8/layout/orgChart1"/>
    <dgm:cxn modelId="{DD2828CE-34A1-4F6C-9A3E-BA16E096CB7B}" type="presOf" srcId="{DF0DC939-2837-40A4-B4F1-9FC2B0CBC1DB}" destId="{70D02D16-BDED-46F7-92B8-C0011F23677B}" srcOrd="0" destOrd="0" presId="urn:microsoft.com/office/officeart/2005/8/layout/orgChart1"/>
    <dgm:cxn modelId="{B29E2CCF-647F-4733-9BA6-39EEB60E059D}" type="presOf" srcId="{C1B52C91-3590-4651-8608-8E67B5ACB193}" destId="{DDEE1B7D-CF02-446D-8404-DCFBB5935BAB}" srcOrd="0" destOrd="0" presId="urn:microsoft.com/office/officeart/2005/8/layout/orgChart1"/>
    <dgm:cxn modelId="{528343E7-78AD-4603-B120-2B0D7C805709}" type="presOf" srcId="{E368562C-DE3A-4D8D-8DE5-212191D1BEDF}" destId="{68A2EA09-1994-486B-80CA-A201C0254878}" srcOrd="1" destOrd="0" presId="urn:microsoft.com/office/officeart/2005/8/layout/orgChart1"/>
    <dgm:cxn modelId="{9FF1C543-B2B6-40C6-8C6C-846DD2FE5C23}" type="presParOf" srcId="{2B4E3176-44D9-4DB8-BE2E-2C0722263C14}" destId="{DDD49C50-C61B-4FFA-8B92-16008CC80AAF}" srcOrd="0" destOrd="0" presId="urn:microsoft.com/office/officeart/2005/8/layout/orgChart1"/>
    <dgm:cxn modelId="{F0299B5B-1CD0-4EC4-8944-4647112FEDAD}" type="presParOf" srcId="{DDD49C50-C61B-4FFA-8B92-16008CC80AAF}" destId="{FF735430-8437-452C-8E53-345438D04430}" srcOrd="0" destOrd="0" presId="urn:microsoft.com/office/officeart/2005/8/layout/orgChart1"/>
    <dgm:cxn modelId="{5D5787BD-A5CC-4F69-AD0B-64940A90B823}" type="presParOf" srcId="{FF735430-8437-452C-8E53-345438D04430}" destId="{70D02D16-BDED-46F7-92B8-C0011F23677B}" srcOrd="0" destOrd="0" presId="urn:microsoft.com/office/officeart/2005/8/layout/orgChart1"/>
    <dgm:cxn modelId="{AF4C2A14-917C-4697-8360-3EF25C68E692}" type="presParOf" srcId="{FF735430-8437-452C-8E53-345438D04430}" destId="{F9AB7055-212A-4C87-BB0F-0ED2EB0F265A}" srcOrd="1" destOrd="0" presId="urn:microsoft.com/office/officeart/2005/8/layout/orgChart1"/>
    <dgm:cxn modelId="{DD2757F3-B9BE-443C-89B0-DAEB06AC7FE7}" type="presParOf" srcId="{DDD49C50-C61B-4FFA-8B92-16008CC80AAF}" destId="{CB26F71E-6A52-4636-BE85-3C8D31B3B8F0}" srcOrd="1" destOrd="0" presId="urn:microsoft.com/office/officeart/2005/8/layout/orgChart1"/>
    <dgm:cxn modelId="{411D03BB-3F79-406B-A262-7C5752B1F2E5}" type="presParOf" srcId="{CB26F71E-6A52-4636-BE85-3C8D31B3B8F0}" destId="{6433C439-83A7-4F85-B1C9-76763CB9E235}" srcOrd="0" destOrd="0" presId="urn:microsoft.com/office/officeart/2005/8/layout/orgChart1"/>
    <dgm:cxn modelId="{1ABB8852-22CB-4452-B85A-93EB635AAEA3}" type="presParOf" srcId="{CB26F71E-6A52-4636-BE85-3C8D31B3B8F0}" destId="{5AD871B1-BB4D-4EB2-841D-E268092070EE}" srcOrd="1" destOrd="0" presId="urn:microsoft.com/office/officeart/2005/8/layout/orgChart1"/>
    <dgm:cxn modelId="{F1162027-FD60-4A0E-80B2-D1E11262266F}" type="presParOf" srcId="{5AD871B1-BB4D-4EB2-841D-E268092070EE}" destId="{A13E888E-630E-44D8-93DD-1F749BCFB544}" srcOrd="0" destOrd="0" presId="urn:microsoft.com/office/officeart/2005/8/layout/orgChart1"/>
    <dgm:cxn modelId="{9F8298EE-1E69-4396-93BC-BC475E273EA9}" type="presParOf" srcId="{A13E888E-630E-44D8-93DD-1F749BCFB544}" destId="{DDEE1B7D-CF02-446D-8404-DCFBB5935BAB}" srcOrd="0" destOrd="0" presId="urn:microsoft.com/office/officeart/2005/8/layout/orgChart1"/>
    <dgm:cxn modelId="{7D27A985-5E19-4724-8B06-B62EFB6040C8}" type="presParOf" srcId="{A13E888E-630E-44D8-93DD-1F749BCFB544}" destId="{FF568CE6-528E-4352-A8F7-54DFDB9B3489}" srcOrd="1" destOrd="0" presId="urn:microsoft.com/office/officeart/2005/8/layout/orgChart1"/>
    <dgm:cxn modelId="{EA977BE9-D594-444B-9C61-C69DFD488DFA}" type="presParOf" srcId="{5AD871B1-BB4D-4EB2-841D-E268092070EE}" destId="{89EA3E0D-136E-4D4B-986E-2C29FE611E80}" srcOrd="1" destOrd="0" presId="urn:microsoft.com/office/officeart/2005/8/layout/orgChart1"/>
    <dgm:cxn modelId="{24FED4FF-73D1-4EEA-834E-7B50E27D7A8E}" type="presParOf" srcId="{5AD871B1-BB4D-4EB2-841D-E268092070EE}" destId="{5425EFAC-039C-4C8F-9E40-35200D32B84C}" srcOrd="2" destOrd="0" presId="urn:microsoft.com/office/officeart/2005/8/layout/orgChart1"/>
    <dgm:cxn modelId="{584D170E-162B-455B-B411-E7CB487312A6}" type="presParOf" srcId="{CB26F71E-6A52-4636-BE85-3C8D31B3B8F0}" destId="{E6D131CD-759C-451A-9A1A-C3F678D382B4}" srcOrd="2" destOrd="0" presId="urn:microsoft.com/office/officeart/2005/8/layout/orgChart1"/>
    <dgm:cxn modelId="{90320CCA-C77B-41CC-A1ED-6790B656C286}" type="presParOf" srcId="{CB26F71E-6A52-4636-BE85-3C8D31B3B8F0}" destId="{AA71DF48-FBC6-4595-ABEC-E8D1CF57E983}" srcOrd="3" destOrd="0" presId="urn:microsoft.com/office/officeart/2005/8/layout/orgChart1"/>
    <dgm:cxn modelId="{577B742C-D68D-4DDD-98F6-B7C6C24915C7}" type="presParOf" srcId="{AA71DF48-FBC6-4595-ABEC-E8D1CF57E983}" destId="{B35045FC-EFE1-4A1C-89AE-BB5541633429}" srcOrd="0" destOrd="0" presId="urn:microsoft.com/office/officeart/2005/8/layout/orgChart1"/>
    <dgm:cxn modelId="{B3E0A1EB-CAD6-4B3F-9C3C-4ADFC8A5CB54}" type="presParOf" srcId="{B35045FC-EFE1-4A1C-89AE-BB5541633429}" destId="{30067A16-AC97-4573-999B-074CB7E7E041}" srcOrd="0" destOrd="0" presId="urn:microsoft.com/office/officeart/2005/8/layout/orgChart1"/>
    <dgm:cxn modelId="{1A613021-3D5A-4A05-A652-0789273CD4CF}" type="presParOf" srcId="{B35045FC-EFE1-4A1C-89AE-BB5541633429}" destId="{68A2EA09-1994-486B-80CA-A201C0254878}" srcOrd="1" destOrd="0" presId="urn:microsoft.com/office/officeart/2005/8/layout/orgChart1"/>
    <dgm:cxn modelId="{EC8B5818-C251-406C-80EE-70CE8E5FC089}" type="presParOf" srcId="{AA71DF48-FBC6-4595-ABEC-E8D1CF57E983}" destId="{A942E28D-489A-4191-81D1-2A696DD81952}" srcOrd="1" destOrd="0" presId="urn:microsoft.com/office/officeart/2005/8/layout/orgChart1"/>
    <dgm:cxn modelId="{B1162577-BF15-4CAA-B001-4E8AD22C9D41}" type="presParOf" srcId="{AA71DF48-FBC6-4595-ABEC-E8D1CF57E983}" destId="{71DD5721-6BC6-4220-9A48-E5D11FC97717}" srcOrd="2" destOrd="0" presId="urn:microsoft.com/office/officeart/2005/8/layout/orgChart1"/>
    <dgm:cxn modelId="{6EDEC36B-B4C2-4D0D-9667-16DF58E8D087}" type="presParOf" srcId="{DDD49C50-C61B-4FFA-8B92-16008CC80AAF}" destId="{A7B63656-8FA1-47F7-BECD-809778F48C2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131CD-759C-451A-9A1A-C3F678D382B4}">
      <dsp:nvSpPr>
        <dsp:cNvPr id="0" name=""/>
        <dsp:cNvSpPr/>
      </dsp:nvSpPr>
      <dsp:spPr>
        <a:xfrm>
          <a:off x="4064000" y="2165020"/>
          <a:ext cx="2224013" cy="771971"/>
        </a:xfrm>
        <a:custGeom>
          <a:avLst/>
          <a:gdLst/>
          <a:ahLst/>
          <a:cxnLst/>
          <a:rect l="0" t="0" r="0" b="0"/>
          <a:pathLst>
            <a:path>
              <a:moveTo>
                <a:pt x="0" y="0"/>
              </a:moveTo>
              <a:lnTo>
                <a:pt x="0" y="385985"/>
              </a:lnTo>
              <a:lnTo>
                <a:pt x="2224013" y="385985"/>
              </a:lnTo>
              <a:lnTo>
                <a:pt x="2224013" y="77197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33C439-83A7-4F85-B1C9-76763CB9E235}">
      <dsp:nvSpPr>
        <dsp:cNvPr id="0" name=""/>
        <dsp:cNvSpPr/>
      </dsp:nvSpPr>
      <dsp:spPr>
        <a:xfrm>
          <a:off x="1839986" y="2165020"/>
          <a:ext cx="2224013" cy="771971"/>
        </a:xfrm>
        <a:custGeom>
          <a:avLst/>
          <a:gdLst/>
          <a:ahLst/>
          <a:cxnLst/>
          <a:rect l="0" t="0" r="0" b="0"/>
          <a:pathLst>
            <a:path>
              <a:moveTo>
                <a:pt x="2224013" y="0"/>
              </a:moveTo>
              <a:lnTo>
                <a:pt x="2224013" y="385985"/>
              </a:lnTo>
              <a:lnTo>
                <a:pt x="0" y="385985"/>
              </a:lnTo>
              <a:lnTo>
                <a:pt x="0" y="77197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D02D16-BDED-46F7-92B8-C0011F23677B}">
      <dsp:nvSpPr>
        <dsp:cNvPr id="0" name=""/>
        <dsp:cNvSpPr/>
      </dsp:nvSpPr>
      <dsp:spPr>
        <a:xfrm>
          <a:off x="2225972" y="326993"/>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Analyse prédictive des profils financiers clients</a:t>
          </a:r>
        </a:p>
      </dsp:txBody>
      <dsp:txXfrm>
        <a:off x="2225972" y="326993"/>
        <a:ext cx="3676054" cy="1838027"/>
      </dsp:txXfrm>
    </dsp:sp>
    <dsp:sp modelId="{DDEE1B7D-CF02-446D-8404-DCFBB5935BAB}">
      <dsp:nvSpPr>
        <dsp:cNvPr id="0" name=""/>
        <dsp:cNvSpPr/>
      </dsp:nvSpPr>
      <dsp:spPr>
        <a:xfrm>
          <a:off x="1959" y="2936992"/>
          <a:ext cx="3676054" cy="183802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Times New Roman" panose="02020603050405020304" pitchFamily="18" charset="0"/>
              <a:cs typeface="Times New Roman" panose="02020603050405020304" pitchFamily="18" charset="0"/>
            </a:rPr>
            <a:t>Anticiper la probabilité qu’un client souscrive à un crédit</a:t>
          </a:r>
        </a:p>
      </dsp:txBody>
      <dsp:txXfrm>
        <a:off x="1959" y="2936992"/>
        <a:ext cx="3676054" cy="1838027"/>
      </dsp:txXfrm>
    </dsp:sp>
    <dsp:sp modelId="{30067A16-AC97-4573-999B-074CB7E7E041}">
      <dsp:nvSpPr>
        <dsp:cNvPr id="0" name=""/>
        <dsp:cNvSpPr/>
      </dsp:nvSpPr>
      <dsp:spPr>
        <a:xfrm>
          <a:off x="4449985" y="2936992"/>
          <a:ext cx="3676054" cy="183802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Times New Roman" panose="02020603050405020304" pitchFamily="18" charset="0"/>
              <a:cs typeface="Times New Roman" panose="02020603050405020304" pitchFamily="18" charset="0"/>
            </a:rPr>
            <a:t>Estimer le revenu d’un client</a:t>
          </a:r>
        </a:p>
      </dsp:txBody>
      <dsp:txXfrm>
        <a:off x="4449985" y="2936992"/>
        <a:ext cx="3676054" cy="18380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2020591-8B51-49B0-A31E-97BDBD4FB2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C14F4FF-BB01-42BB-A855-C7680EDBE8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0D6FF7-4B88-4A6B-86A0-15B02D01C3E3}" type="datetimeFigureOut">
              <a:rPr lang="fr-FR" smtClean="0"/>
              <a:t>29/04/2025</a:t>
            </a:fld>
            <a:endParaRPr lang="fr-FR"/>
          </a:p>
        </p:txBody>
      </p:sp>
      <p:sp>
        <p:nvSpPr>
          <p:cNvPr id="4" name="Espace réservé du pied de page 3">
            <a:extLst>
              <a:ext uri="{FF2B5EF4-FFF2-40B4-BE49-F238E27FC236}">
                <a16:creationId xmlns:a16="http://schemas.microsoft.com/office/drawing/2014/main" id="{C300A362-F6A6-4201-8CB8-B3EA47346D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7D5FE0B-39EB-4D63-9399-FBECFF2780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B21766-B8C1-4BB4-B62C-36F2618B41D0}" type="slidenum">
              <a:rPr lang="fr-FR" smtClean="0"/>
              <a:t>‹N°›</a:t>
            </a:fld>
            <a:endParaRPr lang="fr-FR"/>
          </a:p>
        </p:txBody>
      </p:sp>
    </p:spTree>
    <p:extLst>
      <p:ext uri="{BB962C8B-B14F-4D97-AF65-F5344CB8AC3E}">
        <p14:creationId xmlns:p14="http://schemas.microsoft.com/office/powerpoint/2010/main" val="367938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05:41.681"/>
    </inkml:context>
    <inkml:brush xml:id="br0">
      <inkml:brushProperty name="width" value="0.035" units="cm"/>
      <inkml:brushProperty name="height" value="0.035" units="cm"/>
      <inkml:brushProperty name="color" value="#FFFFFF"/>
    </inkml:brush>
  </inkml:definitions>
  <inkml:trace contextRef="#ctx0" brushRef="#br0">118 0 24575,'2'4'0,"0"0"0,0-1 0,0 1 0,-1 0 0,1 0 0,-1 1 0,0-1 0,0 0 0,0 0 0,-1 0 0,0 1 0,0-1 0,0 5 0,1 7 0,33 439 0,-27-323 0,-31-451 0,18 261 0,4 54 0,-1 9 0,-4 18 0,6-20 0,-25 76 0,38-123 0,-2-1 0,7-72 0,-20 139 0,-15 108 0,18-130 0,0 0 0,0 0 0,0 0 0,0 0 0,0 0 0,0-1 0,0 1 0,0 0 0,0 0 0,0 0 0,0 0 0,0 0 0,0 0 0,-1 0 0,1 0 0,0 0 0,0 0 0,0 0 0,0 0 0,0 0 0,0 0 0,0 0 0,0 0 0,0 0 0,0 0 0,0 0 0,0 0 0,0 0 0,0 0 0,-1 0 0,1 1 0,0-1 0,0 0 0,0 0 0,0 0 0,0 0 0,0 0 0,0 0 0,0 0 0,0 0 0,0 0 0,0 0 0,-2-13 0,-1-20 0,3-176 0,0 251 0,-3-1 0,-1 0 0,-2 0 0,-16 55 0,21-93 0,1 0 0,-1 0 0,0 0 0,-1-1 0,1 1 0,0 0 0,-1-1 0,0 1 0,1-1 0,-1 0 0,-3 4 0,4-5 0,1-1 0,-1 0 0,0 1 0,1-1 0,-1 0 0,1 0 0,-1 1 0,0-1 0,1 0 0,-1 0 0,1 0 0,-1 0 0,0 0 0,1 0 0,-1 0 0,0 0 0,1 0 0,-1 0 0,1 0 0,-2 0 0,1-1 0,-1 0 0,1 1 0,0-1 0,0 0 0,-1 0 0,1 0 0,0 0 0,0 0 0,0 0 0,0 0 0,0 0 0,-1-2 0,-2-5 9,0 0 0,0 0 0,1 0-1,0 0 1,0-1 0,1 0 0,0 1 0,-1-16 0,-1-76-616,4 74-231,0-17-5988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12:17"/>
    </inkml:context>
    <inkml:brush xml:id="br0">
      <inkml:brushProperty name="width" value="0.35" units="cm"/>
      <inkml:brushProperty name="height" value="0.35" units="cm"/>
      <inkml:brushProperty name="color" value="#FFFFFF"/>
    </inkml:brush>
  </inkml:definitions>
  <inkml:trace contextRef="#ctx0" brushRef="#br0">0 0 24575,'5'0'0,"7"0"0,10 5 0,7 1 0,7 5 0,4 0 0,-2 4 0,3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12:20.474"/>
    </inkml:context>
    <inkml:brush xml:id="br0">
      <inkml:brushProperty name="width" value="0.35" units="cm"/>
      <inkml:brushProperty name="height" value="0.35" units="cm"/>
      <inkml:brushProperty name="color" value="#FFFFFF"/>
    </inkml:brush>
  </inkml:definitions>
  <inkml:trace contextRef="#ctx0" brushRef="#br0">0 1 24575,'0'5'0,"0"6"0,0 6 0,0 5 0,5 4 0,7-3 0,5-1 0,5 2 0,4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12:22.783"/>
    </inkml:context>
    <inkml:brush xml:id="br0">
      <inkml:brushProperty name="width" value="0.35" units="cm"/>
      <inkml:brushProperty name="height" value="0.35" units="cm"/>
      <inkml:brushProperty name="color" value="#FFFFFF"/>
    </inkml:brush>
  </inkml:definitions>
  <inkml:trace contextRef="#ctx0" brushRef="#br0">1 1 24575,'5'0'0,"11"0"0,12 0 0,7 0 0,6 5 0,11 6 0,7 6 0,-3 1 0,-1 1 0,-14-2 0,-24 1 0,-20-3 0,-14-3 0,-9-5 0,-5-3 0,-1-2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09:44:42.226"/>
    </inkml:context>
    <inkml:brush xml:id="br0">
      <inkml:brushProperty name="width" value="0.1" units="cm"/>
      <inkml:brushProperty name="height" value="0.1" units="cm"/>
      <inkml:brushProperty name="color" value="#FFFFFF"/>
    </inkml:brush>
  </inkml:definitions>
  <inkml:trace contextRef="#ctx0" brushRef="#br0">0 0 24575,'9'0'0,"11"0"0,7 0 0,3 0 0,1 0 0,3 0 0,1 0 0,-1 0 0,-3 0 0,-2 0 0,-1 0 0,-6 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09:44:43.958"/>
    </inkml:context>
    <inkml:brush xml:id="br0">
      <inkml:brushProperty name="width" value="0.1" units="cm"/>
      <inkml:brushProperty name="height" value="0.1" units="cm"/>
      <inkml:brushProperty name="color" value="#FFFFFF"/>
    </inkml:brush>
  </inkml:definitions>
  <inkml:trace contextRef="#ctx0" brushRef="#br0">1 0 24575,'610'0'-1365,"-589"0"-5461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09:44:55.706"/>
    </inkml:context>
    <inkml:brush xml:id="br0">
      <inkml:brushProperty name="width" value="0.1" units="cm"/>
      <inkml:brushProperty name="height" value="0.1" units="cm"/>
      <inkml:brushProperty name="color" value="#FFFFFF"/>
    </inkml:brush>
  </inkml:definitions>
  <inkml:trace contextRef="#ctx0" brushRef="#br0">178 52 24575,'-16'-1'0,"0"-1"0,0-1 0,-26-7 0,14 2 0,17 6 0,2 0 0,0 0 0,0-1 0,-9-4 0,18 7 0,0 0 0,-1 0 0,1 0 0,0 0 0,0 0 0,0 0 0,0 0 0,0 0 0,0 0 0,-1 0 0,1 0 0,0 0 0,0 0 0,0 0 0,0 0 0,0 0 0,0 0 0,0 0 0,0 0 0,-1 0 0,1-1 0,0 1 0,0 0 0,0 0 0,0 0 0,0 0 0,0 0 0,0 0 0,0 0 0,0 0 0,0-1 0,0 1 0,0 0 0,0 0 0,0 0 0,0 0 0,0 0 0,0 0 0,0-1 0,0 1 0,0 0 0,0 0 0,0 0 0,0 0 0,0 0 0,0 0 0,0-1 0,0 1 0,0 0 0,0 0 0,0 0 0,0 0 0,0 0 0,10-4 0,11 1 0,176 2 218,-95 3-1801,-80-2-5243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09:44:57.558"/>
    </inkml:context>
    <inkml:brush xml:id="br0">
      <inkml:brushProperty name="width" value="0.1" units="cm"/>
      <inkml:brushProperty name="height" value="0.1" units="cm"/>
      <inkml:brushProperty name="color" value="#FFFFFF"/>
    </inkml:brush>
  </inkml:definitions>
  <inkml:trace contextRef="#ctx0" brushRef="#br0">1 1 24575,'4'0'0,"10"0"0,12 0 0,10 0 0,3 0 0,-1 0 0,-2 0 0,-4 0 0,-2 0 0,-2 0 0,-6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05:47.832"/>
    </inkml:context>
    <inkml:brush xml:id="br0">
      <inkml:brushProperty name="width" value="0.035" units="cm"/>
      <inkml:brushProperty name="height" value="0.035" units="cm"/>
      <inkml:brushProperty name="color" value="#FFFFFF"/>
    </inkml:brush>
  </inkml:definitions>
  <inkml:trace contextRef="#ctx0" brushRef="#br0">244 621 24575,'-7'24'0,"1"-1"0,1 1 0,-2 39 0,3 72 0,3-77 0,6-130 0,18-87 0,-6 57 0,-16 86 0,8-36 0,-8 49 0,0 1 0,0-1 0,0 0 0,0 1 0,0 0 0,0-1 0,1 1 0,-1 0 0,1 0 0,-1-1 0,1 1 0,0 0 0,0 1 0,0-1 0,4-3 0,-4 4 0,-1 1 0,0 0 0,1-1 0,-1 1 0,0 0 0,1-1 0,-1 1 0,1 0 0,-1 0 0,0 0 0,1 0 0,-1 1 0,1-1 0,-1 0 0,0 0 0,1 1 0,-1-1 0,0 1 0,1-1 0,-1 1 0,0 0 0,0-1 0,0 1 0,1 0 0,-1 0 0,0 0 0,0 0 0,0 0 0,0 0 0,-1 0 0,1 0 0,1 2 0,3 4 0,-1 0 0,0 0 0,0 1 0,3 8 0,-1 2 0,-1-1 0,4 21 0,-6-23 0,0 0 0,7 17 0,-19-82 0,5 19 0,-17-146 0,13 92 0,4 67 0,4 18 0,0 0 0,0 0 0,0 0 0,0 0 0,0 0 0,0 0 0,0-1 0,0 1 0,0 0 0,0 0 0,-1 0 0,1 0 0,0 0 0,0 0 0,0 0 0,0 0 0,0 0 0,0 0 0,0 0 0,0-1 0,0 1 0,-1 0 0,1 0 0,0 0 0,0 0 0,0 0 0,0 0 0,0 0 0,0 0 0,0 0 0,-1 0 0,1 0 0,0 0 0,0 0 0,0 0 0,0 0 0,0 0 0,0 0 0,0 0 0,0 0 0,-1 0 0,1 0 0,0 1 0,0-1 0,0 0 0,0 0 0,0 0 0,0 0 0,0 0 0,0 0 0,0 0 0,-1 0 0,1 0 0,0 0 0,0 1 0,-9 26 0,-4 41 0,-7 39 0,16-91 0,-1 0 0,-1 0 0,0 0 0,-9 16 0,14-30 0,0 0 0,1-1 0,-1 1 0,0-1 0,0 1 0,0-1 0,0 1 0,0-1 0,-1 0 0,1 0 0,0 1 0,-1-1 0,1 0 0,0 0 0,-1 0 0,0 0 0,1-1 0,-1 1 0,-2 0 0,4-1 0,-1 0 0,1 0 0,-1 0 0,0 0 0,1 0 0,-1 0 0,1-1 0,-1 1 0,1 0 0,-1 0 0,1-1 0,-1 1 0,1 0 0,-1-1 0,1 1 0,-1-1 0,1 1 0,0 0 0,-1-1 0,0 0 0,-7-20 0,4-6 0,0 0 0,2 0 0,2-39 0,-2-23 0,1 88 0,-2 6 0,-2 13 0,-52 307 0,50-288 0,4-33 0,1-9 0,-1-14 0,2-7 0,1-1 0,1 0 0,2 1 0,0-1 0,14-48 0,-16 72 0,0 0 0,0 0 0,0 1 0,0-1 0,0 0 0,1 1 0,0-1 0,-1 1 0,1-1 0,0 1 0,0 0 0,0 0 0,4-3 0,-4 4 0,-1 0 0,1 1 0,-1-1 0,1 1 0,-1-1 0,1 1 0,-1 0 0,1-1 0,0 1 0,-1 0 0,1 0 0,0 0 0,-1 0 0,1 1 0,-1-1 0,1 0 0,-1 1 0,1-1 0,0 1 0,-1-1 0,1 1 0,-1 0 0,0-1 0,1 1 0,-1 0 0,2 1 0,3 4 0,0 0 0,0 0 0,0 0 0,0 1 0,-1-1 0,0 1 0,-1 1 0,0-1 0,7 16 0,16 25 0,-27-47 0,1-1 0,-1 1 0,0-1 0,0 1 0,1-1 0,-1 1 0,1-1 0,-1 1 0,0-1 0,1 0 0,-1 1 0,1-1 0,-1 0 0,1 1 0,-1-1 0,1 0 0,-1 1 0,1-1 0,-1 0 0,1 0 0,0 0 0,-1 0 0,1 0 0,0 1 0,0-2 0,-1 1 0,1 0 0,-1-1 0,1 1 0,-1 0 0,0-1 0,1 1 0,-1-1 0,1 1 0,-1-1 0,0 1 0,1-1 0,-1 1 0,0-1 0,0 1 0,1-1 0,-1 1 0,0-1 0,0 0 0,5-34 0,-5 33 0,0-107 0,-2 78 0,1-1 0,2 1 0,6-39 0,-6 69 0,-1-1 0,0 1 0,1-1 0,-1 1 0,0 0 0,1-1 0,0 1 0,-1 0 0,1-1 0,0 1 0,0 0 0,1-3 0,-1 4 0,-1 0 0,0 0 0,1-1 0,-1 1 0,1 0 0,-1 0 0,0 0 0,1 0 0,-1 0 0,1 0 0,-1 0 0,0-1 0,1 1 0,-1 0 0,1 0 0,-1 0 0,0 1 0,1-1 0,-1 0 0,1 0 0,-1 0 0,0 0 0,1 0 0,-1 0 0,0 1 0,1-1 0,-1 0 0,1 0 0,-1 1 0,3 1 0,-1 0 0,0 1 0,0-1 0,0 1 0,0 0 0,0 0 0,0 0 0,-1 0 0,1 0 0,0 3 0,6 18 0,-1-1 0,-2 1 0,0 1 0,2 31 0,-2 103 0,-5-119 0,1-25 0,0 5 0,-1-1 0,-1 0 0,0 1 0,-2-1 0,-6 25 0,10-43 0,-1-1 0,0 0 0,0 0 0,0 1 0,0-1 0,0 0 0,0 0 0,0 1 0,0-1 0,-1 0 0,1 0 0,0 1 0,0-1 0,0 0 0,0 0 0,0 1 0,0-1 0,0 0 0,-1 0 0,1 1 0,0-1 0,0 0 0,0 0 0,0 0 0,-1 1 0,1-1 0,0 0 0,0 0 0,-1 0 0,1 0 0,0 0 0,0 0 0,0 1 0,-1-1 0,1 0 0,0 0 0,-1 0 0,1 0 0,0 0 0,-1 0 0,-4-12 0,0-20 0,1-92 0,3 148 0,-1 0 0,0 0 0,-2 0 0,-1 0 0,-1-1 0,-1 0 0,0 0 0,-14 25 0,18-41 0,0-1 0,-1 0 0,0 1 0,0-2 0,0 1 0,-10 9 0,13-14 0,-1 1 0,1-1 0,-1 0 0,1 0 0,-1 0 0,1 0 0,-1 0 0,0 0 0,0-1 0,1 1 0,-1 0 0,0-1 0,0 0 0,0 1 0,0-1 0,0 0 0,1 0 0,-1 0 0,0 0 0,0 0 0,0 0 0,0-1 0,0 1 0,0-1 0,1 1 0,-1-1 0,0 0 0,0 0 0,1 1 0,-4-3 0,0-1 0,1 0 0,-1 0 0,1 0 0,-1-1 0,1 1 0,1-1 0,-6-9 0,-21-42 0,11 15 0,2 0 0,2-1 0,2-1 0,-12-68 0,24 72 0,5 27 0,-4 12 0,1 0 0,-1 0 0,0 0 0,1 0 0,-1 0 0,1 0 0,-1 0 0,1 1 0,-1-1 0,0 0 0,1 0 0,-1 0 0,0 1 0,1-1 0,-1 0 0,0 0 0,1 1 0,-1-1 0,0 0 0,1 1 0,-1-1 0,0 0 0,0 1 0,1-1 0,-1 1 0,0-1 0,0 0 0,0 1 0,0-1 0,1 1 0,3 8 0,0 0 0,-1 0 0,0 0 0,2 11 0,-4-14 0,1 0 0,-1 0 0,1 0 0,0 0 0,1 0 0,-1 0 0,1 0 0,1-1 0,-1 1 0,8 8 0,-10-13 0,-1-1 0,0 0 0,1 1 0,-1-1 0,1 1 0,-1-1 0,1 0 0,-1 0 0,0 1 0,1-1 0,0 0 0,-1 0 0,1 1 0,-1-1 0,1 0 0,-1 0 0,1 0 0,-1 0 0,1 0 0,-1 0 0,1 0 0,0 0 0,-1 0 0,1 0 0,-1 0 0,1-1 0,-1 1 0,1 0 0,0 0 0,0-1 0,0 0 0,0 0 0,0 0 0,0 0 0,0 0 0,0 0 0,-1 0 0,1 0 0,0 0 0,-1-1 0,2-1 0,8-36 0,-4-2 0,-2-1 0,-1 0 0,-6-72 0,18 311 0,-6-51 0,-8-142 0,-1-1 0,1 1 0,-1-1 0,1 1 0,0-1 0,0 1 0,0-1 0,3 4 0,-4-7 0,0 0 0,0 1 0,0-1 0,1 0 0,-1 0 0,0 1 0,0-1 0,0 0 0,1 0 0,-1 0 0,0 1 0,0-1 0,1 0 0,-1 0 0,0 0 0,0 0 0,1 0 0,-1 0 0,0 1 0,0-1 0,1 0 0,-1 0 0,0 0 0,1 0 0,-1 0 0,0 0 0,1 0 0,-1 0 0,0 0 0,0 0 0,1 0 0,-1-1 0,0 1 0,1 0 0,0-1 0,0 0 0,0 0 0,0 0 0,0 0 0,0-1 0,0 1 0,0 0 0,0 0 0,0-1 0,-1 1 0,2-3 0,13-36 0,16-69 0,-10 34 0,-20 70 0,9-24 0,-10 28 0,1 0 0,-1-1 0,1 1 0,0 0 0,-1 0 0,1 0 0,0 0 0,0 0 0,0 0 0,-1 0 0,1 0 0,0 0 0,0 0 0,1 0 0,-1 0 0,1 0 0,-1 1 0,-1 0 0,1 0 0,-1 0 0,1 0 0,-1 0 0,1 1 0,-1-1 0,1 0 0,-1 0 0,0 0 0,1 1 0,-1-1 0,1 0 0,-1 1 0,1-1 0,-1 0 0,0 1 0,1-1 0,-1 0 0,0 1 0,0-1 0,1 1 0,-1-1 0,0 0 0,0 1 0,1-1 0,-1 1 0,0-1 0,0 1 0,0-1 0,0 1 0,0-1 0,0 1 0,0 0 0,5 22 0,-5-21 0,5 55 0,-2 0 0,-3 0 0,-9 80 0,3-103 0,1-26 0,2-13 0,-1-15 0,-5-291 0,9 221 0,0 75 0,0-10 0,1 0 0,4-27 0,-5 50 0,0 1 0,0 0 0,1 0 0,-1 0 0,0 0 0,0 0 0,1 0 0,-1 1 0,0-1 0,1 0 0,-1 0 0,1 0 0,0 0 0,-1 0 0,2-1 0,-2 2 0,1 0 0,-1 0 0,0 0 0,1 0 0,-1 0 0,0 0 0,1 0 0,-1 0 0,0 0 0,1 0 0,-1 1 0,0-1 0,1 0 0,-1 0 0,0 0 0,1 0 0,-1 1 0,0-1 0,0 0 0,1 0 0,-1 0 0,0 1 0,0-1 0,0 0 0,1 0 0,-1 1 0,0-1 0,0 0 0,0 1 0,0-1 0,14 34 0,-7 0 0,-1 0 0,-1 1 0,-2 0 0,-1 38 0,-6-26 0,4-45 0,0-1 0,-1 0 0,1 0 0,0 1 0,-1-1 0,1 0 0,-1 0 0,1 0 0,-1 1 0,1-1 0,-1 0 0,0 0 0,0 0 0,-1 1 0,2-2 0,-1 0 0,1 0 0,-1 0 0,1 0 0,-1 0 0,1 0 0,-1 0 0,1 0 0,-1 0 0,1 0 0,-1 0 0,1 0 0,-1-1 0,1 1 0,-1 0 0,1 0 0,-1-1 0,1 1 0,-1 0 0,1-1 0,0 1 0,-1 0 0,1-1 0,0 1 0,-1-1 0,1 1 0,0 0 0,-1-1 0,1 1 0,0-1 0,0 1 0,0-1 0,-1 1 0,1-1 0,-8-16 0,1 0 0,0 0 0,1-1 0,1 0 0,-3-21 0,-8-27 0,15 61 0,-1 1 0,1 0 0,-1-1 0,0 1 0,0 0 0,0 0 0,-1 0 0,-4-5 0,7 8 0,-1 1 0,0-1 0,1 1 0,-1-1 0,1 1 0,-1-1 0,0 1 0,0 0 0,1-1 0,-1 1 0,0 0 0,0 0 0,1-1 0,-1 1 0,0 0 0,0 0 0,1 0 0,-1 0 0,0 0 0,0 0 0,-1 0 0,1 1 0,-1 0 0,1-1 0,-1 1 0,1 0 0,-1 0 0,1 0 0,-1 0 0,1 0 0,0 0 0,0 0 0,-1 1 0,1-1 0,-2 3 0,-7 12 0,0 1 0,1 1 0,1-1 0,0 1 0,-8 33 0,-5 9 0,11-32 0,-2 0 0,-2-1 0,0 0 0,-1-1 0,-2 0 0,-24 28 0,18-35 0,14-18 0,8-1 0,1-1 0,0 1 0,-1-1 0,1 1 0,0-1 0,-1 0 0,1 1 0,0-1 0,0 1 0,0-1 0,0 0 0,0 1 0,0-1 0,0 1 0,0-1 0,0 0 0,0 1 0,0-1 0,0-1 0,4-12 0,0-1 0,0 1 0,1 0 0,8-14 0,-3 6 0,178-407 0,-170 396 0,-18 33 0,1-1 0,-1 1 0,0-1 0,1 1 0,-1-1 0,1 1 0,-1 0 0,1-1 0,-1 1 0,1 0 0,-1-1 0,1 1 0,-1 0 0,1-1 0,-1 1 0,1 0 0,0 0 0,-1 0 0,1 0 0,0-1 0,0 2 0,0-1 0,-1 1 0,1-1 0,0 0 0,-1 1 0,1-1 0,-1 1 0,1-1 0,-1 1 0,1 0 0,-1-1 0,0 1 0,1-1 0,-1 1 0,0 0 0,1-1 0,-1 1 0,0 0 0,0-1 0,1 1 0,-1 0 0,0 1 0,5 32 0,-1 0 0,-2 0 0,-1 0 0,-4 39 0,2-25 0,1-30 0,2-20 0,3-30 0,-3 17 0,2-10 0,27-137 0,-31 159 0,1 0 0,0 1 0,0-1 0,0 0 0,0 0 0,1 0 0,2-3 0,-4 5 0,0 1 0,1 0 0,-1 0 0,0 0 0,0 0 0,0-1 0,0 1 0,1 0 0,-1 0 0,0 0 0,0 0 0,0 0 0,1 0 0,-1 0 0,0 0 0,0 0 0,1 0 0,-1-1 0,0 1 0,0 0 0,1 0 0,-1 0 0,0 0 0,0 1 0,0-1 0,1 0 0,-1 0 0,0 0 0,0 0 0,1 0 0,-1 0 0,0 0 0,0 0 0,0 0 0,1 1 0,-1-1 0,0 0 0,0 0 0,0 0 0,0 0 0,0 1 0,1-1 0,-1 0 0,0 0 0,0 0 0,0 0 0,0 1 0,0-1 0,3 6 0,-1-1 0,-1 1 0,1-1 0,-1 1 0,0 0 0,1 7 0,6 277 0,-8-268 0,1 6 0,1-19 0,-1-11 0,32-223 0,66-172 0,-86 351 0,-11 34 0,-4 13 0,-8 21 0,-93 276 0,56-157 0,41-120 0,15-43 0,-3 8 0,5-12 0,18-31 0,-28 56 0,-1 0 0,1 0 0,-1 0 0,1 0 0,-1 1 0,1-1 0,-1 0 0,1 1 0,-1-1 0,1 0 0,0 1 0,-1-1 0,1 1 0,0-1 0,0 1 0,0-1 0,-1 1 0,3-1 0,-3 1 0,1 0 0,-1 1 0,0-1 0,1 0 0,-1 0 0,0 1 0,1-1 0,-1 0 0,0 1 0,0-1 0,1 1 0,-1-1 0,0 0 0,0 1 0,1-1 0,-1 1 0,0-1 0,0 0 0,0 1 0,0-1 0,0 1 0,0-1 0,0 1 0,0-1 0,0 1 0,-1 37 0,-24 112 0,6-51 0,29-144 0,2 1 0,30-69 0,-31 84 0,-5 14 0,2-7 0,0 1 0,1 1 0,22-35 0,-30 54 0,-1 0 0,1 0 0,-1 0 0,1 0 0,0 0 0,-1 0 0,1 1 0,0-1 0,0 0 0,0 0 0,0 1 0,-1-1 0,1 1 0,0-1 0,0 1 0,0-1 0,0 1 0,0 0 0,0-1 0,0 1 0,0 0 0,1 0 0,0-1 0,-1 2 0,0 0 0,0-1 0,0 1 0,0 0 0,0-1 0,0 1 0,0 0 0,0 0 0,0 0 0,-1 0 0,1-1 0,0 1 0,-1 0 0,1 1 0,-1-1 0,1 0 0,-1 0 0,1 0 0,-1 0 0,0 1 0,4 10 0,-2-1 0,1 1 0,-2 0 0,0-1 0,0 1 0,-2 18 0,-11 72 0,11-93 0,-5 32 0,-2 1 0,-1-1 0,-19 50 0,20-79 0,8-12 0,0 0 0,0 0 0,0 0 0,0 0 0,-1 0 0,1 0 0,0 0 0,0 0 0,0 0 0,0 0 0,-1 0 0,1 0 0,0 0 0,0 0 0,0-1 0,0 1 0,0 0 0,-1 0 0,1 0 0,0 0 0,0 0 0,0 0 0,0-1 0,0 1 0,0 0 0,0 0 0,0 0 0,-1 0 0,1 0 0,0-1 0,0 1 0,0 0 0,0 0 0,0 0 0,0 0 0,0-1 0,0 1 0,0 0 0,0-30 0,11-27 0,2 1 0,27-72 0,-29 93 0,1 1 0,24-73 0,-29 91 0,1-1 0,0 1 0,20-28 0,-28 43 0,0 1 0,0-1 0,1 0 0,-1 1 0,0-1 0,1 1 0,-1-1 0,1 0 0,-1 1 0,0-1 0,1 1 0,-1 0 0,1-1 0,0 1 0,-1-1 0,1 1 0,-1 0 0,1-1 0,0 1 0,-1 0 0,1 0 0,-1-1 0,1 1 0,0 0 0,-1 0 0,1 0 0,0 0 0,-1 0 0,1 0 0,0 0 0,0 0 0,0 1 0,0 0 0,0 0 0,-1 0 0,1 0 0,-1 0 0,1 0 0,-1 0 0,1 0 0,-1 0 0,0 0 0,0 0 0,1 0 0,-1 1 0,0-1 0,0 0 0,0 1 0,0 15 16,-1 0 0,0 0-1,-1 0 1,-5 20-1,-22 69-611,20-77-251,-9 29-5979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05:52.414"/>
    </inkml:context>
    <inkml:brush xml:id="br0">
      <inkml:brushProperty name="width" value="0.035" units="cm"/>
      <inkml:brushProperty name="height" value="0.035" units="cm"/>
      <inkml:brushProperty name="color" value="#FFFFFF"/>
    </inkml:brush>
  </inkml:definitions>
  <inkml:trace contextRef="#ctx0" brushRef="#br0">61 0 24487,'1'64'0,"-62"-43"0,123-2 0,-62 45 0,38-116 0,23 71 0,-100-71 0,76 0 0,-97 72 0,21-71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05:57.406"/>
    </inkml:context>
    <inkml:brush xml:id="br0">
      <inkml:brushProperty name="width" value="0.035" units="cm"/>
      <inkml:brushProperty name="height" value="0.035" units="cm"/>
      <inkml:brushProperty name="color" value="#FFFFFF"/>
    </inkml:brush>
  </inkml:definitions>
  <inkml:trace contextRef="#ctx0" brushRef="#br0">47 0 24575,'-2'21'0,"0"0"0,-1-1 0,-1 1 0,-9 23 0,7-22 0,1-1 0,-6 43 0,11-61 0,0-1 0,0 1 0,0-1 0,0 1 0,1-1 0,-1 1 0,1 0 0,-1-1 0,1 1 0,0-1 0,0 0 0,2 4 0,-3-6 0,1 1 0,0 0 0,-1 0 0,1-1 0,0 1 0,-1 0 0,1-1 0,0 1 0,0-1 0,0 1 0,0-1 0,0 0 0,0 1 0,-1-1 0,1 0 0,0 1 0,0-1 0,0 0 0,0 0 0,0 0 0,0 0 0,0 0 0,0 0 0,0 0 0,0 0 0,0-1 0,0 1 0,0 0 0,0 0 0,0-1 0,0 1 0,0-1 0,1 0 0,7-4 0,-1-1 0,0 1 0,0-2 0,-1 1 0,1-1 0,8-10 0,11-11 0,56-36 0,-62 50 0,-1-1 0,-1-1 0,0 0 0,20-25 0,-32 31 0,-8 8 0,-14 14 0,-39 34-1365,24-21-5461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06:09.559"/>
    </inkml:context>
    <inkml:brush xml:id="br0">
      <inkml:brushProperty name="width" value="0.035" units="cm"/>
      <inkml:brushProperty name="height" value="0.035" units="cm"/>
      <inkml:brushProperty name="color" value="#FFFFFF"/>
    </inkml:brush>
  </inkml:definitions>
  <inkml:trace contextRef="#ctx0" brushRef="#br0">155 251 24575,'1'17'0,"1"0"0,1 0 0,1 0 0,0-1 0,1 1 0,11 23 0,0 2 0,14 42 0,-9-31 0,-3 1 0,-2 1 0,9 63 0,-17-38 0,-3 0 0,-7 104 0,27-688 0,-25 491 0,1-1 0,0 1 0,1 0 0,1 0 0,6-20 0,-6 24 0,0 1 0,1 0 0,1 0 0,0 0 0,0 0 0,0 1 0,1 0 0,11-12 0,14-7 0,1 1 0,0 1 0,45-23 0,-52 33 0,-21 15 0,-7 5 0,-11 9 0,-22 14 0,-2-1 0,-47 26 0,-89 39 0,107-59 0,-50 30 0,114-63 0,-1 1 0,1-1 0,0 0 0,0 0 0,0 0 0,-1 0 0,1-1 0,0 1 0,-1-1 0,1 0 0,-6 0 0,8 0 0,0-1 0,0 1 0,0-1 0,0 1 0,0-1 0,0 1 0,0-1 0,0 1 0,0-1 0,1 0 0,-1 0 0,0 1 0,0-1 0,0 0 0,1 0 0,-1 0 0,1 0 0,-1 0 0,0 0 0,1 0 0,0 0 0,-1 0 0,1 0 0,0 0 0,-1 0 0,1 0 0,0-1 0,0 1 0,0 0 0,0 0 0,0 0 0,0 0 0,0 0 0,1-3 0,1-13 0,2 0 0,0 0 0,8-23 0,3-10 0,-14 49 0,-1-1 0,1 0 0,-1 0 0,0 0 0,1 0 0,-1 0 0,0 0 0,0 0 0,0 0 0,-1 0 0,1 0 0,0 0 0,-1 0 0,1 0 0,-2-3 0,1 4 0,0 0 0,0-1 0,-1 1 0,1 0 0,0 1 0,0-1 0,-1 0 0,1 0 0,0 1 0,-1-1 0,1 0 0,0 1 0,-1-1 0,1 1 0,-1 0 0,1-1 0,-1 1 0,1 0 0,-1 0 0,-1 0 0,2 0 0,-1 0 0,1 0 0,0 0 0,-1 0 0,1 0 0,-1-1 0,1 1 0,0 0 0,-1-1 0,1 1 0,0-1 0,-1 0 0,1 1 0,0-1 0,0 0 0,0 0 0,0 0 0,0 0 0,0 0 0,-1-1 0,1 1 0,1 0 0,-1 0 0,1-1 0,-1 1 0,1 0 0,0-1 0,0 1 0,-1 0 0,1-1 0,0 1 0,0 0 0,1-1 0,-1 1 0,0 0 0,0-1 0,1 1 0,0-2 0,2-6 0,1 1 0,1-1 0,-1 1 0,1 0 0,7-8 0,14-16 0,2 0 0,44-39 0,70-46 0,-131 108 0,3-3 0,0 1 0,1 1 0,0 0 0,0 1 0,26-11 0,-39 19 0,-1 1 0,1-1 0,-1 0 0,1 1 0,0 0 0,-1-1 0,1 1 0,-1 0 0,1 0 0,0 0 0,-1 0 0,1 0 0,-1 0 0,1 0 0,0 1 0,-1-1 0,1 1 0,-1-1 0,1 1 0,-1-1 0,1 1 0,-1 0 0,0 0 0,1 0 0,-1 0 0,0 0 0,1 0 0,-1 0 0,0 0 0,0 0 0,0 1 0,0-1 0,0 0 0,-1 1 0,1-1 0,0 1 0,0 1 0,1 3 0,-1-1 0,1 1 0,-1 0 0,-1 0 0,1 0 0,-1 0 0,0 0 0,-1 0 0,0 7 0,-3 6 0,-1 1 0,0-1 0,-1 0 0,-10 21 0,-41 71 0,31-63 0,7-3 0,18-45 0,1 1 0,0 0 0,-1-1 0,1 1 0,0-1 0,0 1 0,0-1 0,0 1 0,0 0 0,-1-1 0,1 1 0,0-1 0,0 1 0,0 0 0,1-1 0,-1 1 0,0-1 0,0 1 0,0 0 0,0-1 0,0 1 0,1-1 0,-1 1 0,0-1 0,1 1 0,-1-1 0,0 1 0,1-1 0,-1 1 0,1-1 0,-1 1 0,0-1 0,1 0 0,-1 1 0,1-1 0,-1 0 0,1 1 0,0-1 0,-1 0 0,1 0 0,-1 1 0,1-1 0,3 0 0,-1 0 0,0 0 0,0 0 0,0-1 0,0 0 0,1 1 0,2-2 0,26-10-195,-1-1 0,-1-1 0,0-2 0,-1-1 0,0-1 0,45-39 0,-29 18-6631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07:29.986"/>
    </inkml:context>
    <inkml:brush xml:id="br0">
      <inkml:brushProperty name="width" value="0.35" units="cm"/>
      <inkml:brushProperty name="height" value="0.35" units="cm"/>
      <inkml:brushProperty name="color" value="#FFFFFF"/>
    </inkml:brush>
  </inkml:definitions>
  <inkml:trace contextRef="#ctx0" brushRef="#br0">1 0 24575,'0'5'0,"0"20"0,5 16 0,6 11 0,11 5 0,6 4 0,-5-10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07:35.824"/>
    </inkml:context>
    <inkml:brush xml:id="br0">
      <inkml:brushProperty name="width" value="0.35" units="cm"/>
      <inkml:brushProperty name="height" value="0.35" units="cm"/>
      <inkml:brushProperty name="color" value="#FFFFFF"/>
    </inkml:brush>
  </inkml:definitions>
  <inkml:trace contextRef="#ctx0" brushRef="#br0">191 1 24575,'-198'817'0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12:05.574"/>
    </inkml:context>
    <inkml:brush xml:id="br0">
      <inkml:brushProperty name="width" value="0.35" units="cm"/>
      <inkml:brushProperty name="height" value="0.35" units="cm"/>
      <inkml:brushProperty name="color" value="#FFFFFF"/>
    </inkml:brush>
  </inkml:definitions>
  <inkml:trace contextRef="#ctx0" brushRef="#br0">198 278 24540,'0'1'0,"0"0"0,1 1 0,-1 0 0,1 1 0,0 0 0,1-1 0,0 2 0,0-1 0,0 1 0,1 0 0,0 0 0,1 0 0,0 0 0,0 0 0,1 0 0,-1-1 0,2 2 0,-1-2 0,1 1 0,1-1 0,-2-1 0,2 1 0,0-1 0,1 0 0,-2-1 0,1 0 0,1 0 0,-1-1 0,-1-1 0,1 0 0,1 0 0,-2-1 0,0 0 0,1-2 0,-1 1 0,-1-2 0,0 1 0,-1-2 0,1 1 0,-2-1 0,1-1 0,-2 0 0,0 0 0,0 0 0,-2-1 0,1-1 0,-2 0 0,1 1 0,-2-1 0,0-1 0,0 1 0,-2 0 0,1-1 0,-2 1 0,1-1 0,-2 1 0,1 0 0,-1 0 0,-1-1 0,1 1 0,-1 1 0,-1-1 0,1 1 0,-1 0 0,0 0 0,2 0 0,-2 2 0,0-2 0,0 2 0,1-1 0,0 2 0,0-1 0,0 1 0,0 0 0,2-1 0,-2 3 0,1-1 0,2 0 0,-2 1 0,2-1 0,-1 1 0,2 1 0,-1 0 0,1-1 0,1 1 0,0 0 0,-1 1 0,2 0 0,0-1 0,0 1 0,0 0 0,0 0 0,1 0 0,-1 2 0,1 0 0,-2 0 0,1 0 0,0 1 0,0 0 0,-1-1 0,1 1 0,-2 0 0,0 2 0,0-2 0,-1 1 0,1 1 0,0-1 0,-2 2 0,-1-1 0,2 1 0,-2 0 0,1 1 0,-1 0 0,1-1 0,-2 2 0,1 0 0,-1 1 0,1-2 0,-1 2 0,0 1 0,0-1 0,2 1 0,-2 0 0,1 0 0,0 1 0,0-1 0,0 1 0,2 0 0,-1 0 0,1 1 0,1-1 0,-1-1 0,1 1 0,1 0 0,-1 0 0,2-1 0,0 1 0,1-1 0,0 0 0,1-1 0,0 1 0,2-1 0,-1-1 0,1-1 0,1 1 0,0 0 0,1-3 0,-1 2 0,2-2 0,-1 0 0,1-1 0,1 1 0,-1-2 0,1-1 0,0 0 0,0 0 0,-1-1 0,1-1 0,1 0 0,-1 0 0,0-1 0,-1-1 0,1 1 0,0-1 0,-2-1 0,2 1 0,-1-2 0,-1 1 0,0 1 0,-1-2 0,1 1 0,-1-1 0,0-1 0,-1 2 0,-1-1 0,2 2 0,-2-1 0,-1-1 0,1 2 0,-1-1 0,1 1 0,-1 0 0,-1 0 0,0 1 0,1 1 0,-1-1 0,0 1 0,0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2T17:12:14.331"/>
    </inkml:context>
    <inkml:brush xml:id="br0">
      <inkml:brushProperty name="width" value="0.35" units="cm"/>
      <inkml:brushProperty name="height" value="0.35" units="cm"/>
      <inkml:brushProperty name="color" value="#FFFFFF"/>
    </inkml:brush>
  </inkml:definitions>
  <inkml:trace contextRef="#ctx0" brushRef="#br0">260 0 24575,'-9'0'0,"-14"10"0,-12 7 0,-4 7 0,-1 3 0,-4 2 0,7 1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66651-60E3-46F8-9045-5E40F716C1F2}" type="datetimeFigureOut">
              <a:rPr lang="fr-FR" smtClean="0"/>
              <a:t>09/05/2025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2661BA-7238-41D4-B222-8719349B4B0A}" type="slidenum">
              <a:rPr lang="fr-FR" smtClean="0"/>
              <a:t>‹N°›</a:t>
            </a:fld>
            <a:endParaRPr lang="fr-FR"/>
          </a:p>
        </p:txBody>
      </p:sp>
    </p:spTree>
    <p:extLst>
      <p:ext uri="{BB962C8B-B14F-4D97-AF65-F5344CB8AC3E}">
        <p14:creationId xmlns:p14="http://schemas.microsoft.com/office/powerpoint/2010/main" val="1031689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introduction">
    <p:bg>
      <p:bgPr>
        <a:solidFill>
          <a:schemeClr val="tx1"/>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E93B6DA-5ECB-4938-8F78-A417C1493B53}"/>
              </a:ext>
            </a:extLst>
          </p:cNvPr>
          <p:cNvSpPr txBox="1"/>
          <p:nvPr userDrawn="1"/>
        </p:nvSpPr>
        <p:spPr>
          <a:xfrm>
            <a:off x="2820909" y="5002028"/>
            <a:ext cx="6548439" cy="461665"/>
          </a:xfrm>
          <a:prstGeom prst="rect">
            <a:avLst/>
          </a:prstGeom>
          <a:noFill/>
        </p:spPr>
        <p:txBody>
          <a:bodyPr wrap="square" rtlCol="0">
            <a:spAutoFit/>
          </a:bodyPr>
          <a:lstStyle/>
          <a:p>
            <a:r>
              <a:rPr lang="fr-FR" sz="2400" b="1">
                <a:solidFill>
                  <a:schemeClr val="bg1"/>
                </a:solidFill>
                <a:latin typeface="CA Slalom Extended" panose="00000505000000000000" pitchFamily="50" charset="0"/>
              </a:rPr>
              <a:t>Changez le monde : devenez ingénieurs</a:t>
            </a:r>
          </a:p>
        </p:txBody>
      </p:sp>
      <p:pic>
        <p:nvPicPr>
          <p:cNvPr id="8" name="Image 7">
            <a:extLst>
              <a:ext uri="{FF2B5EF4-FFF2-40B4-BE49-F238E27FC236}">
                <a16:creationId xmlns:a16="http://schemas.microsoft.com/office/drawing/2014/main" id="{E986FB96-7EA5-4F26-A48E-C7E8D5957A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6208" y="688984"/>
            <a:ext cx="7499583" cy="4362147"/>
          </a:xfrm>
          <a:prstGeom prst="rect">
            <a:avLst/>
          </a:prstGeom>
        </p:spPr>
      </p:pic>
      <p:pic>
        <p:nvPicPr>
          <p:cNvPr id="10" name="Image 9">
            <a:extLst>
              <a:ext uri="{FF2B5EF4-FFF2-40B4-BE49-F238E27FC236}">
                <a16:creationId xmlns:a16="http://schemas.microsoft.com/office/drawing/2014/main" id="{E8FD7204-AD33-4947-ABF3-E7BDD0A6A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97585" b="53047"/>
          <a:stretch/>
        </p:blipFill>
        <p:spPr>
          <a:xfrm>
            <a:off x="2673259" y="4996564"/>
            <a:ext cx="155663" cy="254294"/>
          </a:xfrm>
          <a:prstGeom prst="rect">
            <a:avLst/>
          </a:prstGeom>
        </p:spPr>
      </p:pic>
      <p:pic>
        <p:nvPicPr>
          <p:cNvPr id="4" name="Image 3">
            <a:extLst>
              <a:ext uri="{FF2B5EF4-FFF2-40B4-BE49-F238E27FC236}">
                <a16:creationId xmlns:a16="http://schemas.microsoft.com/office/drawing/2014/main" id="{DF12F9FC-B085-4CD7-B276-C74C6897043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6081" t="26905"/>
          <a:stretch/>
        </p:blipFill>
        <p:spPr>
          <a:xfrm>
            <a:off x="9293148" y="5114186"/>
            <a:ext cx="263676" cy="413265"/>
          </a:xfrm>
          <a:prstGeom prst="rect">
            <a:avLst/>
          </a:prstGeom>
        </p:spPr>
      </p:pic>
    </p:spTree>
    <p:extLst>
      <p:ext uri="{BB962C8B-B14F-4D97-AF65-F5344CB8AC3E}">
        <p14:creationId xmlns:p14="http://schemas.microsoft.com/office/powerpoint/2010/main" val="922736990"/>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A029EDD-5746-4715-B9C8-AB79AA5737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2888938"/>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tx1"/>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3581400"/>
            <a:ext cx="10515600" cy="2202712"/>
          </a:xfrm>
          <a:prstGeom prst="rect">
            <a:avLst/>
          </a:prstGeom>
        </p:spPr>
        <p:txBody>
          <a:bodyPr/>
          <a:lstStyle>
            <a:lvl1pPr>
              <a:defRPr>
                <a:solidFill>
                  <a:schemeClr val="bg1"/>
                </a:solidFill>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19"/>
            <a:ext cx="11738344" cy="64433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06ECD69-2236-4CCD-A743-266FA2565B21}"/>
              </a:ext>
            </a:extLst>
          </p:cNvPr>
          <p:cNvSpPr/>
          <p:nvPr userDrawn="1"/>
        </p:nvSpPr>
        <p:spPr>
          <a:xfrm>
            <a:off x="1266332" y="93845"/>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838200" y="2057382"/>
            <a:ext cx="10515600"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a:t>Modifiez le style du titre</a:t>
            </a:r>
          </a:p>
        </p:txBody>
      </p:sp>
      <p:sp>
        <p:nvSpPr>
          <p:cNvPr id="9" name="Rectangle 8">
            <a:extLst>
              <a:ext uri="{FF2B5EF4-FFF2-40B4-BE49-F238E27FC236}">
                <a16:creationId xmlns:a16="http://schemas.microsoft.com/office/drawing/2014/main" id="{9F5E7510-DF49-4706-9187-031FAC9DD61F}"/>
              </a:ext>
            </a:extLst>
          </p:cNvPr>
          <p:cNvSpPr/>
          <p:nvPr userDrawn="1"/>
        </p:nvSpPr>
        <p:spPr>
          <a:xfrm>
            <a:off x="226828" y="140872"/>
            <a:ext cx="2392547" cy="9330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716DDC4C-0BF4-44D0-9B6D-6CD9BD8171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30"/>
          <a:stretch/>
        </p:blipFill>
        <p:spPr>
          <a:xfrm>
            <a:off x="-8399" y="-1330657"/>
            <a:ext cx="3341894" cy="3445207"/>
          </a:xfrm>
          <a:prstGeom prst="rect">
            <a:avLst/>
          </a:prstGeom>
        </p:spPr>
      </p:pic>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784112"/>
            <a:ext cx="2172454" cy="1263612"/>
          </a:xfrm>
          <a:prstGeom prst="rect">
            <a:avLst/>
          </a:prstGeom>
        </p:spPr>
      </p:pic>
    </p:spTree>
    <p:extLst>
      <p:ext uri="{BB962C8B-B14F-4D97-AF65-F5344CB8AC3E}">
        <p14:creationId xmlns:p14="http://schemas.microsoft.com/office/powerpoint/2010/main" val="1393298092"/>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99CF08-C47E-4513-A783-3CD5A5605C17}"/>
              </a:ext>
            </a:extLst>
          </p:cNvPr>
          <p:cNvSpPr/>
          <p:nvPr userDrawn="1"/>
        </p:nvSpPr>
        <p:spPr>
          <a:xfrm>
            <a:off x="226828" y="202019"/>
            <a:ext cx="11738344" cy="64433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82D214BD-A67E-402F-AA8B-F46602638261}"/>
              </a:ext>
            </a:extLst>
          </p:cNvPr>
          <p:cNvSpPr>
            <a:spLocks noGrp="1"/>
          </p:cNvSpPr>
          <p:nvPr>
            <p:ph type="title"/>
          </p:nvPr>
        </p:nvSpPr>
        <p:spPr>
          <a:xfrm>
            <a:off x="838200" y="365125"/>
            <a:ext cx="10515600" cy="1325563"/>
          </a:xfrm>
          <a:prstGeom prst="rect">
            <a:avLst/>
          </a:prstGeom>
        </p:spPr>
        <p:txBody>
          <a:bodyPr/>
          <a:lstStyle>
            <a:lvl1pPr>
              <a:defRPr b="1">
                <a:solidFill>
                  <a:schemeClr val="tx2"/>
                </a:solidFill>
                <a:latin typeface="CA Slalom Extended" panose="00000505000000000000" pitchFamily="50" charset="0"/>
              </a:defRPr>
            </a:lvl1pPr>
          </a:lstStyle>
          <a:p>
            <a:r>
              <a:rPr lang="fr-FR"/>
              <a:t>Modifiez le style du titre</a:t>
            </a:r>
          </a:p>
        </p:txBody>
      </p:sp>
      <p:sp>
        <p:nvSpPr>
          <p:cNvPr id="3" name="Espace réservé de la date 2">
            <a:extLst>
              <a:ext uri="{FF2B5EF4-FFF2-40B4-BE49-F238E27FC236}">
                <a16:creationId xmlns:a16="http://schemas.microsoft.com/office/drawing/2014/main" id="{34A0A082-24C4-44B8-801C-FBC2FA4CF71B}"/>
              </a:ext>
            </a:extLst>
          </p:cNvPr>
          <p:cNvSpPr>
            <a:spLocks noGrp="1"/>
          </p:cNvSpPr>
          <p:nvPr>
            <p:ph type="dt" sz="half" idx="10"/>
          </p:nvPr>
        </p:nvSpPr>
        <p:spPr>
          <a:xfrm>
            <a:off x="838200" y="6182154"/>
            <a:ext cx="2743200" cy="365125"/>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stStyle>
          <a:p>
            <a:r>
              <a:rPr lang="fr-FR"/>
              <a:t>13/05/2025</a:t>
            </a:r>
          </a:p>
        </p:txBody>
      </p:sp>
      <p:sp>
        <p:nvSpPr>
          <p:cNvPr id="4" name="Espace réservé du pied de page 3">
            <a:extLst>
              <a:ext uri="{FF2B5EF4-FFF2-40B4-BE49-F238E27FC236}">
                <a16:creationId xmlns:a16="http://schemas.microsoft.com/office/drawing/2014/main" id="{E9CAC3ED-CA2D-45AA-882E-7F59ECFF7D4E}"/>
              </a:ext>
            </a:extLst>
          </p:cNvPr>
          <p:cNvSpPr>
            <a:spLocks noGrp="1"/>
          </p:cNvSpPr>
          <p:nvPr>
            <p:ph type="ftr" sz="quarter" idx="11"/>
          </p:nvPr>
        </p:nvSpPr>
        <p:spPr>
          <a:xfrm>
            <a:off x="4038600" y="6182154"/>
            <a:ext cx="4114800" cy="365125"/>
          </a:xfrm>
          <a:prstGeom prst="rect">
            <a:avLst/>
          </a:prstGeom>
        </p:spPr>
        <p:txBody>
          <a:bodyPr/>
          <a:lstStyle>
            <a:lvl1pPr algn="ctr">
              <a:defRPr>
                <a:solidFill>
                  <a:schemeClr val="bg1"/>
                </a:solidFill>
                <a:latin typeface="Roboto" panose="02000000000000000000" pitchFamily="2" charset="0"/>
                <a:ea typeface="Roboto" panose="02000000000000000000" pitchFamily="2" charset="0"/>
              </a:defRPr>
            </a:lvl1pPr>
          </a:lstStyle>
          <a:p>
            <a:endParaRPr lang="fr-FR"/>
          </a:p>
        </p:txBody>
      </p:sp>
      <p:sp>
        <p:nvSpPr>
          <p:cNvPr id="5" name="Espace réservé du numéro de diapositive 4">
            <a:extLst>
              <a:ext uri="{FF2B5EF4-FFF2-40B4-BE49-F238E27FC236}">
                <a16:creationId xmlns:a16="http://schemas.microsoft.com/office/drawing/2014/main" id="{ACF78376-5D58-47EB-A3BB-6F677662C37E}"/>
              </a:ext>
            </a:extLst>
          </p:cNvPr>
          <p:cNvSpPr>
            <a:spLocks noGrp="1"/>
          </p:cNvSpPr>
          <p:nvPr>
            <p:ph type="sldNum" sz="quarter" idx="12"/>
          </p:nvPr>
        </p:nvSpPr>
        <p:spPr>
          <a:xfrm>
            <a:off x="8610600" y="6182154"/>
            <a:ext cx="2743200" cy="365125"/>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stStyle>
          <a:p>
            <a:fld id="{2EB767CE-127D-49FC-A411-489AFA59DDAC}" type="slidenum">
              <a:rPr lang="fr-FR" smtClean="0"/>
              <a:pPr/>
              <a:t>‹N°›</a:t>
            </a:fld>
            <a:endParaRPr lang="fr-FR"/>
          </a:p>
        </p:txBody>
      </p:sp>
      <p:sp>
        <p:nvSpPr>
          <p:cNvPr id="8" name="Rectangle 7">
            <a:extLst>
              <a:ext uri="{FF2B5EF4-FFF2-40B4-BE49-F238E27FC236}">
                <a16:creationId xmlns:a16="http://schemas.microsoft.com/office/drawing/2014/main" id="{E5610292-51E3-4AB8-8F13-54D24C535D2B}"/>
              </a:ext>
            </a:extLst>
          </p:cNvPr>
          <p:cNvSpPr/>
          <p:nvPr userDrawn="1"/>
        </p:nvSpPr>
        <p:spPr>
          <a:xfrm>
            <a:off x="10462436" y="60818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5048CC29-B49D-42C1-907A-0B365E475E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9667" y="5784112"/>
            <a:ext cx="2172454" cy="1263612"/>
          </a:xfrm>
          <a:prstGeom prst="rect">
            <a:avLst/>
          </a:prstGeom>
        </p:spPr>
      </p:pic>
    </p:spTree>
    <p:extLst>
      <p:ext uri="{BB962C8B-B14F-4D97-AF65-F5344CB8AC3E}">
        <p14:creationId xmlns:p14="http://schemas.microsoft.com/office/powerpoint/2010/main" val="4195945445"/>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et contenu">
    <p:bg>
      <p:bgPr>
        <a:solidFill>
          <a:schemeClr val="accent2"/>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1825625"/>
            <a:ext cx="10515600" cy="3958487"/>
          </a:xfrm>
          <a:prstGeom prst="rect">
            <a:avLst/>
          </a:prstGeo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19"/>
            <a:ext cx="11738344" cy="64433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3"/>
              </a:solidFill>
            </a:endParaRP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84283" y="5780455"/>
            <a:ext cx="2172454" cy="1263611"/>
          </a:xfrm>
          <a:prstGeom prst="rect">
            <a:avLst/>
          </a:prstGeom>
        </p:spPr>
      </p:pic>
      <p:sp>
        <p:nvSpPr>
          <p:cNvPr id="2" name="Rectangle 1">
            <a:extLst>
              <a:ext uri="{FF2B5EF4-FFF2-40B4-BE49-F238E27FC236}">
                <a16:creationId xmlns:a16="http://schemas.microsoft.com/office/drawing/2014/main" id="{18BCB706-371C-4F0E-A2B5-92CE3C31C0D9}"/>
              </a:ext>
            </a:extLst>
          </p:cNvPr>
          <p:cNvSpPr/>
          <p:nvPr userDrawn="1"/>
        </p:nvSpPr>
        <p:spPr>
          <a:xfrm>
            <a:off x="226828" y="204851"/>
            <a:ext cx="8249907" cy="8595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33BB52F1-FAA9-4A8F-82F1-83BFBE741966}"/>
              </a:ext>
            </a:extLst>
          </p:cNvPr>
          <p:cNvSpPr>
            <a:spLocks noGrp="1"/>
          </p:cNvSpPr>
          <p:nvPr>
            <p:ph type="title"/>
          </p:nvPr>
        </p:nvSpPr>
        <p:spPr>
          <a:xfrm>
            <a:off x="452120" y="351041"/>
            <a:ext cx="7838440" cy="722847"/>
          </a:xfrm>
          <a:prstGeom prst="rect">
            <a:avLst/>
          </a:prstGeom>
        </p:spPr>
        <p:txBody>
          <a:bodyPr/>
          <a:lstStyle>
            <a:lvl1pPr>
              <a:defRPr b="1">
                <a:solidFill>
                  <a:schemeClr val="bg1"/>
                </a:solidFill>
                <a:latin typeface="CA Slalom Extended" panose="00000505000000000000" pitchFamily="50" charset="0"/>
                <a:ea typeface="Roboto" panose="02000000000000000000" pitchFamily="2" charset="0"/>
              </a:defRPr>
            </a:lvl1pPr>
          </a:lstStyle>
          <a:p>
            <a:r>
              <a:rPr lang="fr-FR"/>
              <a:t>Modifiez le style du titre</a:t>
            </a:r>
          </a:p>
        </p:txBody>
      </p:sp>
    </p:spTree>
    <p:extLst>
      <p:ext uri="{BB962C8B-B14F-4D97-AF65-F5344CB8AC3E}">
        <p14:creationId xmlns:p14="http://schemas.microsoft.com/office/powerpoint/2010/main" val="2956054789"/>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re et contenu">
    <p:bg>
      <p:bgPr>
        <a:solidFill>
          <a:schemeClr val="accent2"/>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1825625"/>
            <a:ext cx="10515600" cy="3958487"/>
          </a:xfrm>
          <a:prstGeom prst="rect">
            <a:avLst/>
          </a:prstGeo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19"/>
            <a:ext cx="11738344" cy="64433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84283" y="5780455"/>
            <a:ext cx="2172454" cy="1263611"/>
          </a:xfrm>
          <a:prstGeom prst="rect">
            <a:avLst/>
          </a:prstGeom>
        </p:spPr>
      </p:pic>
      <p:sp>
        <p:nvSpPr>
          <p:cNvPr id="2" name="Rectangle 1">
            <a:extLst>
              <a:ext uri="{FF2B5EF4-FFF2-40B4-BE49-F238E27FC236}">
                <a16:creationId xmlns:a16="http://schemas.microsoft.com/office/drawing/2014/main" id="{18BCB706-371C-4F0E-A2B5-92CE3C31C0D9}"/>
              </a:ext>
            </a:extLst>
          </p:cNvPr>
          <p:cNvSpPr/>
          <p:nvPr userDrawn="1"/>
        </p:nvSpPr>
        <p:spPr>
          <a:xfrm>
            <a:off x="226828" y="204851"/>
            <a:ext cx="8249907" cy="85951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33BB52F1-FAA9-4A8F-82F1-83BFBE741966}"/>
              </a:ext>
            </a:extLst>
          </p:cNvPr>
          <p:cNvSpPr>
            <a:spLocks noGrp="1"/>
          </p:cNvSpPr>
          <p:nvPr>
            <p:ph type="title"/>
          </p:nvPr>
        </p:nvSpPr>
        <p:spPr>
          <a:xfrm>
            <a:off x="452120" y="351041"/>
            <a:ext cx="7838440" cy="722847"/>
          </a:xfrm>
          <a:prstGeom prst="rect">
            <a:avLst/>
          </a:prstGeom>
        </p:spPr>
        <p:txBody>
          <a:bodyPr/>
          <a:lstStyle>
            <a:lvl1pPr>
              <a:defRPr b="1">
                <a:solidFill>
                  <a:schemeClr val="bg1"/>
                </a:solidFill>
                <a:latin typeface="CA Slalom Extended" panose="00000505000000000000" pitchFamily="50" charset="0"/>
                <a:ea typeface="Roboto" panose="02000000000000000000" pitchFamily="2" charset="0"/>
              </a:defRPr>
            </a:lvl1pPr>
          </a:lstStyle>
          <a:p>
            <a:r>
              <a:rPr lang="fr-FR"/>
              <a:t>Modifiez le style du titre</a:t>
            </a:r>
          </a:p>
        </p:txBody>
      </p:sp>
    </p:spTree>
    <p:extLst>
      <p:ext uri="{BB962C8B-B14F-4D97-AF65-F5344CB8AC3E}">
        <p14:creationId xmlns:p14="http://schemas.microsoft.com/office/powerpoint/2010/main" val="2314720596"/>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re et contenu">
    <p:bg>
      <p:bgPr>
        <a:solidFill>
          <a:schemeClr val="tx2"/>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1825625"/>
            <a:ext cx="10515600" cy="3958487"/>
          </a:xfrm>
          <a:prstGeom prst="rect">
            <a:avLst/>
          </a:prstGeo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19"/>
            <a:ext cx="11738344" cy="644332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3"/>
              </a:solidFill>
            </a:endParaRP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33BB52F1-FAA9-4A8F-82F1-83BFBE741966}"/>
              </a:ext>
            </a:extLst>
          </p:cNvPr>
          <p:cNvSpPr>
            <a:spLocks noGrp="1"/>
          </p:cNvSpPr>
          <p:nvPr>
            <p:ph type="title"/>
          </p:nvPr>
        </p:nvSpPr>
        <p:spPr>
          <a:xfrm>
            <a:off x="838200" y="353350"/>
            <a:ext cx="10515600" cy="1325563"/>
          </a:xfrm>
          <a:prstGeom prst="rect">
            <a:avLst/>
          </a:prstGeom>
        </p:spPr>
        <p:txBody>
          <a:bodyPr/>
          <a:lstStyle>
            <a:lvl1pPr>
              <a:defRPr b="1">
                <a:solidFill>
                  <a:schemeClr val="accent3"/>
                </a:solidFill>
                <a:latin typeface="CA Slalom Extended" panose="00000505000000000000" pitchFamily="50" charset="0"/>
                <a:ea typeface="Roboto" panose="02000000000000000000" pitchFamily="2" charset="0"/>
              </a:defRPr>
            </a:lvl1pPr>
          </a:lstStyle>
          <a:p>
            <a:r>
              <a:rPr lang="fr-FR"/>
              <a:t>Modifiez le style du titre</a:t>
            </a: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84284" y="5780455"/>
            <a:ext cx="2172452" cy="1263611"/>
          </a:xfrm>
          <a:prstGeom prst="rect">
            <a:avLst/>
          </a:prstGeom>
        </p:spPr>
      </p:pic>
    </p:spTree>
    <p:extLst>
      <p:ext uri="{BB962C8B-B14F-4D97-AF65-F5344CB8AC3E}">
        <p14:creationId xmlns:p14="http://schemas.microsoft.com/office/powerpoint/2010/main" val="277785001"/>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re et contenu">
    <p:bg>
      <p:bgPr>
        <a:solidFill>
          <a:schemeClr val="tx1"/>
        </a:solidFill>
        <a:effectLst/>
      </p:bgPr>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BA5475E-9422-4513-A301-29856E2038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36" t="78" r="2952" b="-78"/>
          <a:stretch/>
        </p:blipFill>
        <p:spPr>
          <a:xfrm>
            <a:off x="-1" y="0"/>
            <a:ext cx="3820411" cy="6858000"/>
          </a:xfrm>
          <a:prstGeom prst="rect">
            <a:avLst/>
          </a:prstGeom>
        </p:spPr>
      </p:pic>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4837813" y="1825625"/>
            <a:ext cx="6678705" cy="3958487"/>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3933824" y="202019"/>
            <a:ext cx="8031347" cy="64433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784112"/>
            <a:ext cx="2172454" cy="1263612"/>
          </a:xfrm>
          <a:prstGeom prst="rect">
            <a:avLst/>
          </a:prstGeom>
        </p:spPr>
      </p:pic>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4837814" y="365125"/>
            <a:ext cx="6678706"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a:t>Modifiez le style du titre</a:t>
            </a:r>
          </a:p>
        </p:txBody>
      </p:sp>
    </p:spTree>
    <p:extLst>
      <p:ext uri="{BB962C8B-B14F-4D97-AF65-F5344CB8AC3E}">
        <p14:creationId xmlns:p14="http://schemas.microsoft.com/office/powerpoint/2010/main" val="2756569442"/>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re et contenu">
    <p:bg>
      <p:bgPr>
        <a:solidFill>
          <a:schemeClr val="tx1"/>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3C43050-429B-4168-986A-F33874594D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237" t="17777" r="42623" b="1058"/>
          <a:stretch/>
        </p:blipFill>
        <p:spPr>
          <a:xfrm>
            <a:off x="0" y="0"/>
            <a:ext cx="3776344" cy="6858000"/>
          </a:xfrm>
          <a:prstGeom prst="rect">
            <a:avLst/>
          </a:prstGeom>
        </p:spPr>
      </p:pic>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4837813" y="1825625"/>
            <a:ext cx="6678705" cy="3958487"/>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3933824" y="202019"/>
            <a:ext cx="8031347" cy="64433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784112"/>
            <a:ext cx="2172454" cy="1263612"/>
          </a:xfrm>
          <a:prstGeom prst="rect">
            <a:avLst/>
          </a:prstGeom>
        </p:spPr>
      </p:pic>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4837814" y="365125"/>
            <a:ext cx="6678706"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a:t>Modifiez le style du titre</a:t>
            </a:r>
          </a:p>
        </p:txBody>
      </p:sp>
    </p:spTree>
    <p:extLst>
      <p:ext uri="{BB962C8B-B14F-4D97-AF65-F5344CB8AC3E}">
        <p14:creationId xmlns:p14="http://schemas.microsoft.com/office/powerpoint/2010/main" val="2944861083"/>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re et contenu">
    <p:bg>
      <p:bgPr>
        <a:solidFill>
          <a:schemeClr val="tx1"/>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37F373B-5572-4B38-9DA1-9BBA94A4AD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52" t="-11" r="33492" b="11"/>
          <a:stretch/>
        </p:blipFill>
        <p:spPr>
          <a:xfrm>
            <a:off x="-49695" y="779"/>
            <a:ext cx="3786504" cy="6856442"/>
          </a:xfrm>
          <a:prstGeom prst="rect">
            <a:avLst/>
          </a:prstGeom>
        </p:spPr>
      </p:pic>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4837813" y="1825625"/>
            <a:ext cx="6678705" cy="3958487"/>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3933824" y="202019"/>
            <a:ext cx="8031347" cy="64433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784112"/>
            <a:ext cx="2172454" cy="1263612"/>
          </a:xfrm>
          <a:prstGeom prst="rect">
            <a:avLst/>
          </a:prstGeom>
        </p:spPr>
      </p:pic>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4837814" y="365125"/>
            <a:ext cx="6678706"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a:t>Modifiez le style du titre</a:t>
            </a:r>
          </a:p>
        </p:txBody>
      </p:sp>
    </p:spTree>
    <p:extLst>
      <p:ext uri="{BB962C8B-B14F-4D97-AF65-F5344CB8AC3E}">
        <p14:creationId xmlns:p14="http://schemas.microsoft.com/office/powerpoint/2010/main" val="2404574367"/>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561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3" r:id="rId5"/>
    <p:sldLayoutId id="2147483661" r:id="rId6"/>
    <p:sldLayoutId id="2147483662" r:id="rId7"/>
    <p:sldLayoutId id="2147483664" r:id="rId8"/>
    <p:sldLayoutId id="2147483665" r:id="rId9"/>
    <p:sldLayoutId id="2147483655" r:id="rId10"/>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customXml" Target="../ink/ink16.xml"/><Relationship Id="rId3" Type="http://schemas.openxmlformats.org/officeDocument/2006/relationships/image" Target="../media/image44.png"/><Relationship Id="rId7" Type="http://schemas.openxmlformats.org/officeDocument/2006/relationships/customXml" Target="../ink/ink13.xml"/><Relationship Id="rId12"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jpg"/><Relationship Id="rId11" Type="http://schemas.openxmlformats.org/officeDocument/2006/relationships/customXml" Target="../ink/ink15.xml"/><Relationship Id="rId5" Type="http://schemas.openxmlformats.org/officeDocument/2006/relationships/image" Target="../media/image46.jpg"/><Relationship Id="rId15" Type="http://schemas.openxmlformats.org/officeDocument/2006/relationships/image" Target="../media/image52.jpg"/><Relationship Id="rId10" Type="http://schemas.openxmlformats.org/officeDocument/2006/relationships/image" Target="../media/image49.png"/><Relationship Id="rId4" Type="http://schemas.openxmlformats.org/officeDocument/2006/relationships/image" Target="../media/image45.jpg"/><Relationship Id="rId9" Type="http://schemas.openxmlformats.org/officeDocument/2006/relationships/customXml" Target="../ink/ink14.xml"/><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36.png"/><Relationship Id="rId18" Type="http://schemas.openxmlformats.org/officeDocument/2006/relationships/customXml" Target="../ink/ink9.xml"/><Relationship Id="rId3" Type="http://schemas.openxmlformats.org/officeDocument/2006/relationships/image" Target="../media/image31.png"/><Relationship Id="rId21" Type="http://schemas.openxmlformats.org/officeDocument/2006/relationships/image" Target="../media/image40.png"/><Relationship Id="rId7" Type="http://schemas.openxmlformats.org/officeDocument/2006/relationships/image" Target="../media/image33.png"/><Relationship Id="rId12" Type="http://schemas.openxmlformats.org/officeDocument/2006/relationships/customXml" Target="../ink/ink6.xml"/><Relationship Id="rId17" Type="http://schemas.openxmlformats.org/officeDocument/2006/relationships/image" Target="../media/image38.png"/><Relationship Id="rId25" Type="http://schemas.openxmlformats.org/officeDocument/2006/relationships/image" Target="../media/image42.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5.xml"/><Relationship Id="rId6" Type="http://schemas.openxmlformats.org/officeDocument/2006/relationships/customXml" Target="../ink/ink3.xml"/><Relationship Id="rId11" Type="http://schemas.openxmlformats.org/officeDocument/2006/relationships/image" Target="../media/image35.png"/><Relationship Id="rId24" Type="http://schemas.openxmlformats.org/officeDocument/2006/relationships/customXml" Target="../ink/ink12.xml"/><Relationship Id="rId5" Type="http://schemas.openxmlformats.org/officeDocument/2006/relationships/image" Target="../media/image32.png"/><Relationship Id="rId15" Type="http://schemas.openxmlformats.org/officeDocument/2006/relationships/image" Target="../media/image37.png"/><Relationship Id="rId23" Type="http://schemas.openxmlformats.org/officeDocument/2006/relationships/image" Target="../media/image41.png"/><Relationship Id="rId10" Type="http://schemas.openxmlformats.org/officeDocument/2006/relationships/customXml" Target="../ink/ink5.xml"/><Relationship Id="rId19" Type="http://schemas.openxmlformats.org/officeDocument/2006/relationships/image" Target="../media/image39.png"/><Relationship Id="rId4" Type="http://schemas.openxmlformats.org/officeDocument/2006/relationships/customXml" Target="../ink/ink2.xml"/><Relationship Id="rId9" Type="http://schemas.openxmlformats.org/officeDocument/2006/relationships/image" Target="../media/image34.png"/><Relationship Id="rId14" Type="http://schemas.openxmlformats.org/officeDocument/2006/relationships/customXml" Target="../ink/ink7.xml"/><Relationship Id="rId22" Type="http://schemas.openxmlformats.org/officeDocument/2006/relationships/customXml" Target="../ink/ink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B80A89C-E8B3-44BA-9D99-6127F9ADA39D}"/>
              </a:ext>
            </a:extLst>
          </p:cNvPr>
          <p:cNvSpPr>
            <a:spLocks noGrp="1"/>
          </p:cNvSpPr>
          <p:nvPr>
            <p:ph type="title"/>
          </p:nvPr>
        </p:nvSpPr>
        <p:spPr>
          <a:xfrm>
            <a:off x="274320" y="1463040"/>
            <a:ext cx="11547566" cy="1919906"/>
          </a:xfrm>
        </p:spPr>
        <p:txBody>
          <a:bodyPr/>
          <a:lstStyle/>
          <a:p>
            <a:r>
              <a:rPr lang="fr-FR" dirty="0"/>
              <a:t> PROJET MACHINE LEARNING SUR UN DATASET FINANCIER</a:t>
            </a:r>
            <a:br>
              <a:rPr lang="fr-FR" dirty="0"/>
            </a:br>
            <a:r>
              <a:rPr lang="fr-FR" dirty="0"/>
              <a:t>			</a:t>
            </a:r>
            <a:br>
              <a:rPr lang="fr-FR" sz="4400" dirty="0">
                <a:latin typeface="Times New Roman" panose="02020603050405020304" pitchFamily="18" charset="0"/>
                <a:cs typeface="Times New Roman" panose="02020603050405020304" pitchFamily="18" charset="0"/>
              </a:rPr>
            </a:br>
            <a:endParaRPr lang="fr-FR" dirty="0"/>
          </a:p>
        </p:txBody>
      </p:sp>
      <p:sp>
        <p:nvSpPr>
          <p:cNvPr id="6" name="Espace réservé du contenu 5">
            <a:extLst>
              <a:ext uri="{FF2B5EF4-FFF2-40B4-BE49-F238E27FC236}">
                <a16:creationId xmlns:a16="http://schemas.microsoft.com/office/drawing/2014/main" id="{120C215A-808E-044A-6AD7-32096DD99D13}"/>
              </a:ext>
            </a:extLst>
          </p:cNvPr>
          <p:cNvSpPr>
            <a:spLocks noGrp="1"/>
          </p:cNvSpPr>
          <p:nvPr>
            <p:ph idx="1"/>
          </p:nvPr>
        </p:nvSpPr>
        <p:spPr>
          <a:xfrm>
            <a:off x="370114" y="3382946"/>
            <a:ext cx="10983686" cy="2804494"/>
          </a:xfrm>
        </p:spPr>
        <p:txBody>
          <a:bodyPr lIns="91440" tIns="45720" rIns="91440" bIns="45720" anchor="t"/>
          <a:lstStyle/>
          <a:p>
            <a:pPr marL="0" indent="0">
              <a:buNone/>
            </a:pPr>
            <a:endParaRPr lang="fr-FR" b="1" i="1" u="sng" dirty="0"/>
          </a:p>
          <a:p>
            <a:pPr marL="0" indent="0">
              <a:buNone/>
            </a:pPr>
            <a:r>
              <a:rPr lang="fr-FR" b="1" i="1" u="sng" dirty="0"/>
              <a:t>Rédigé par: </a:t>
            </a:r>
            <a:endParaRPr lang="fr-FR" b="1" i="1" u="sng" dirty="0">
              <a:ea typeface="Calibri"/>
              <a:cs typeface="Calibri"/>
            </a:endParaRPr>
          </a:p>
          <a:p>
            <a:pPr marL="1371600" lvl="3" indent="0">
              <a:buNone/>
            </a:pPr>
            <a:r>
              <a:rPr lang="fr-FR" dirty="0">
                <a:latin typeface="Roboto"/>
                <a:ea typeface="Roboto"/>
                <a:cs typeface="Roboto"/>
              </a:rPr>
              <a:t>NGNATCHEU Thierry </a:t>
            </a:r>
          </a:p>
          <a:p>
            <a:pPr marL="1371600" lvl="3" indent="0">
              <a:buNone/>
            </a:pPr>
            <a:r>
              <a:rPr lang="fr-FR" dirty="0">
                <a:latin typeface="Roboto"/>
                <a:ea typeface="Roboto"/>
                <a:cs typeface="Roboto"/>
              </a:rPr>
              <a:t>NGUEKOUO Cinthia</a:t>
            </a:r>
          </a:p>
          <a:p>
            <a:pPr lvl="3"/>
            <a:endParaRPr lang="fr-FR" dirty="0"/>
          </a:p>
          <a:p>
            <a:pPr marL="3200400" lvl="7" indent="0">
              <a:buNone/>
            </a:pPr>
            <a:endParaRPr lang="fr-FR" dirty="0"/>
          </a:p>
        </p:txBody>
      </p:sp>
      <p:sp>
        <p:nvSpPr>
          <p:cNvPr id="7" name="ZoneTexte 6">
            <a:extLst>
              <a:ext uri="{FF2B5EF4-FFF2-40B4-BE49-F238E27FC236}">
                <a16:creationId xmlns:a16="http://schemas.microsoft.com/office/drawing/2014/main" id="{177791E3-8880-2B04-4A6B-613538147E86}"/>
              </a:ext>
            </a:extLst>
          </p:cNvPr>
          <p:cNvSpPr txBox="1"/>
          <p:nvPr/>
        </p:nvSpPr>
        <p:spPr>
          <a:xfrm>
            <a:off x="6619389" y="4109122"/>
            <a:ext cx="4226560" cy="923330"/>
          </a:xfrm>
          <a:prstGeom prst="rect">
            <a:avLst/>
          </a:prstGeom>
          <a:noFill/>
        </p:spPr>
        <p:txBody>
          <a:bodyPr wrap="square" rtlCol="0">
            <a:spAutoFit/>
          </a:bodyPr>
          <a:lstStyle/>
          <a:p>
            <a:r>
              <a:rPr lang="fr-FR" b="1" i="1" u="sng" dirty="0"/>
              <a:t>EEEF</a:t>
            </a:r>
            <a:r>
              <a:rPr lang="fr-FR" b="1" i="1" u="sng" dirty="0">
                <a:solidFill>
                  <a:schemeClr val="bg1"/>
                </a:solidFill>
              </a:rPr>
              <a:t>EXAMINATEUR:</a:t>
            </a:r>
          </a:p>
          <a:p>
            <a:r>
              <a:rPr lang="fr-FR" dirty="0">
                <a:solidFill>
                  <a:schemeClr val="bg1"/>
                </a:solidFill>
              </a:rPr>
              <a:t>		Jean Marc GIRAULT</a:t>
            </a:r>
          </a:p>
          <a:p>
            <a:r>
              <a:rPr lang="fr-FR" dirty="0">
                <a:solidFill>
                  <a:schemeClr val="bg1"/>
                </a:solidFill>
              </a:rPr>
              <a:t>		Sarra MAGGI</a:t>
            </a:r>
            <a:endParaRPr lang="fr-FR" dirty="0"/>
          </a:p>
        </p:txBody>
      </p:sp>
      <p:pic>
        <p:nvPicPr>
          <p:cNvPr id="29" name="Image 28">
            <a:extLst>
              <a:ext uri="{FF2B5EF4-FFF2-40B4-BE49-F238E27FC236}">
                <a16:creationId xmlns:a16="http://schemas.microsoft.com/office/drawing/2014/main" id="{149E0A15-7B3B-5923-DF9B-138346515454}"/>
              </a:ext>
            </a:extLst>
          </p:cNvPr>
          <p:cNvPicPr>
            <a:picLocks noChangeAspect="1"/>
          </p:cNvPicPr>
          <p:nvPr/>
        </p:nvPicPr>
        <p:blipFill>
          <a:blip r:embed="rId2"/>
          <a:stretch>
            <a:fillRect/>
          </a:stretch>
        </p:blipFill>
        <p:spPr>
          <a:xfrm>
            <a:off x="680575" y="1774360"/>
            <a:ext cx="10515600" cy="3943349"/>
          </a:xfrm>
          <a:prstGeom prst="rect">
            <a:avLst/>
          </a:prstGeom>
          <a:noFill/>
        </p:spPr>
      </p:pic>
      <p:sp>
        <p:nvSpPr>
          <p:cNvPr id="8" name="Titre 2">
            <a:extLst>
              <a:ext uri="{FF2B5EF4-FFF2-40B4-BE49-F238E27FC236}">
                <a16:creationId xmlns:a16="http://schemas.microsoft.com/office/drawing/2014/main" id="{4D1978B5-48C1-FF24-E318-E4C39964CBB1}"/>
              </a:ext>
            </a:extLst>
          </p:cNvPr>
          <p:cNvSpPr txBox="1">
            <a:spLocks/>
          </p:cNvSpPr>
          <p:nvPr/>
        </p:nvSpPr>
        <p:spPr>
          <a:xfrm>
            <a:off x="838200" y="353350"/>
            <a:ext cx="10515600" cy="1325563"/>
          </a:xfrm>
          <a:prstGeom prst="rect">
            <a:avLst/>
          </a:prstGeom>
        </p:spPr>
        <p:txBody>
          <a:bodyPr>
            <a:normAutofit/>
          </a:bodyPr>
          <a:lstStyle>
            <a:lvl1pPr algn="l" defTabSz="914400" rtl="0" eaLnBrk="1" latinLnBrk="0" hangingPunct="1">
              <a:lnSpc>
                <a:spcPct val="90000"/>
              </a:lnSpc>
              <a:spcBef>
                <a:spcPct val="0"/>
              </a:spcBef>
              <a:buNone/>
              <a:defRPr sz="4400" b="1" kern="1200">
                <a:solidFill>
                  <a:schemeClr val="tx2"/>
                </a:solidFill>
                <a:latin typeface="CA Slalom Extended" panose="00000505000000000000" pitchFamily="50" charset="0"/>
                <a:ea typeface="Roboto" panose="02000000000000000000" pitchFamily="2" charset="0"/>
                <a:cs typeface="+mj-cs"/>
              </a:defRPr>
            </a:lvl1pPr>
          </a:lstStyle>
          <a:p>
            <a:r>
              <a:rPr lang="fr-FR" u="sng"/>
              <a:t>SOMMAIRE</a:t>
            </a:r>
          </a:p>
        </p:txBody>
      </p:sp>
    </p:spTree>
    <p:extLst>
      <p:ext uri="{BB962C8B-B14F-4D97-AF65-F5344CB8AC3E}">
        <p14:creationId xmlns:p14="http://schemas.microsoft.com/office/powerpoint/2010/main" val="42231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21" presetClass="exit" presetSubtype="1" fill="hold" grpId="0" nodeType="withEffect">
                                  <p:stCondLst>
                                    <p:cond delay="0"/>
                                  </p:stCondLst>
                                  <p:childTnLst>
                                    <p:animEffect transition="out" filter="wheel(1)">
                                      <p:cBhvr>
                                        <p:cTn id="9" dur="2000"/>
                                        <p:tgtEl>
                                          <p:spTgt spid="6">
                                            <p:txEl>
                                              <p:pRg st="1" end="1"/>
                                            </p:txEl>
                                          </p:spTgt>
                                        </p:tgtEl>
                                      </p:cBhvr>
                                    </p:animEffect>
                                    <p:set>
                                      <p:cBhvr>
                                        <p:cTn id="10" dur="1" fill="hold">
                                          <p:stCondLst>
                                            <p:cond delay="1999"/>
                                          </p:stCondLst>
                                        </p:cTn>
                                        <p:tgtEl>
                                          <p:spTgt spid="6">
                                            <p:txEl>
                                              <p:pRg st="1" end="1"/>
                                            </p:txEl>
                                          </p:spTgt>
                                        </p:tgtEl>
                                        <p:attrNameLst>
                                          <p:attrName>style.visibility</p:attrName>
                                        </p:attrNameLst>
                                      </p:cBhvr>
                                      <p:to>
                                        <p:strVal val="hidden"/>
                                      </p:to>
                                    </p:set>
                                  </p:childTnLst>
                                </p:cTn>
                              </p:par>
                              <p:par>
                                <p:cTn id="11" presetID="21" presetClass="exit" presetSubtype="1" fill="hold" grpId="0" nodeType="withEffect">
                                  <p:stCondLst>
                                    <p:cond delay="0"/>
                                  </p:stCondLst>
                                  <p:childTnLst>
                                    <p:animEffect transition="out" filter="wheel(1)">
                                      <p:cBhvr>
                                        <p:cTn id="12" dur="2000"/>
                                        <p:tgtEl>
                                          <p:spTgt spid="6">
                                            <p:txEl>
                                              <p:pRg st="2" end="2"/>
                                            </p:txEl>
                                          </p:spTgt>
                                        </p:tgtEl>
                                      </p:cBhvr>
                                    </p:animEffect>
                                    <p:set>
                                      <p:cBhvr>
                                        <p:cTn id="13" dur="1" fill="hold">
                                          <p:stCondLst>
                                            <p:cond delay="1999"/>
                                          </p:stCondLst>
                                        </p:cTn>
                                        <p:tgtEl>
                                          <p:spTgt spid="6">
                                            <p:txEl>
                                              <p:pRg st="2" end="2"/>
                                            </p:txEl>
                                          </p:spTgt>
                                        </p:tgtEl>
                                        <p:attrNameLst>
                                          <p:attrName>style.visibility</p:attrName>
                                        </p:attrNameLst>
                                      </p:cBhvr>
                                      <p:to>
                                        <p:strVal val="hidden"/>
                                      </p:to>
                                    </p:set>
                                  </p:childTnLst>
                                </p:cTn>
                              </p:par>
                              <p:par>
                                <p:cTn id="14" presetID="21" presetClass="exit" presetSubtype="1" fill="hold" grpId="0" nodeType="withEffect">
                                  <p:stCondLst>
                                    <p:cond delay="0"/>
                                  </p:stCondLst>
                                  <p:childTnLst>
                                    <p:animEffect transition="out" filter="wheel(1)">
                                      <p:cBhvr>
                                        <p:cTn id="15" dur="2000"/>
                                        <p:tgtEl>
                                          <p:spTgt spid="6">
                                            <p:txEl>
                                              <p:pRg st="3" end="3"/>
                                            </p:txEl>
                                          </p:spTgt>
                                        </p:tgtEl>
                                      </p:cBhvr>
                                    </p:animEffect>
                                    <p:set>
                                      <p:cBhvr>
                                        <p:cTn id="16" dur="1" fill="hold">
                                          <p:stCondLst>
                                            <p:cond delay="1999"/>
                                          </p:stCondLst>
                                        </p:cTn>
                                        <p:tgtEl>
                                          <p:spTgt spid="6">
                                            <p:txEl>
                                              <p:pRg st="3" end="3"/>
                                            </p:txEl>
                                          </p:spTgt>
                                        </p:tgtEl>
                                        <p:attrNameLst>
                                          <p:attrName>style.visibility</p:attrName>
                                        </p:attrNameLst>
                                      </p:cBhvr>
                                      <p:to>
                                        <p:strVal val="hidden"/>
                                      </p:to>
                                    </p:set>
                                  </p:childTnLst>
                                </p:cTn>
                              </p:par>
                              <p:par>
                                <p:cTn id="17" presetID="21" presetClass="exit" presetSubtype="1" fill="hold" grpId="0" nodeType="withEffect">
                                  <p:stCondLst>
                                    <p:cond delay="0"/>
                                  </p:stCondLst>
                                  <p:childTnLst>
                                    <p:animEffect transition="out" filter="wheel(1)">
                                      <p:cBhvr>
                                        <p:cTn id="18" dur="2000"/>
                                        <p:tgtEl>
                                          <p:spTgt spid="7"/>
                                        </p:tgtEl>
                                      </p:cBhvr>
                                    </p:animEffect>
                                    <p:set>
                                      <p:cBhvr>
                                        <p:cTn id="19" dur="1" fill="hold">
                                          <p:stCondLst>
                                            <p:cond delay="1999"/>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80">
                                          <p:stCondLst>
                                            <p:cond delay="0"/>
                                          </p:stCondLst>
                                        </p:cTn>
                                        <p:tgtEl>
                                          <p:spTgt spid="29"/>
                                        </p:tgtEl>
                                      </p:cBhvr>
                                    </p:animEffect>
                                    <p:anim calcmode="lin" valueType="num">
                                      <p:cBhvr>
                                        <p:cTn id="25"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0" dur="26">
                                          <p:stCondLst>
                                            <p:cond delay="650"/>
                                          </p:stCondLst>
                                        </p:cTn>
                                        <p:tgtEl>
                                          <p:spTgt spid="29"/>
                                        </p:tgtEl>
                                      </p:cBhvr>
                                      <p:to x="100000" y="60000"/>
                                    </p:animScale>
                                    <p:animScale>
                                      <p:cBhvr>
                                        <p:cTn id="31" dur="166" decel="50000">
                                          <p:stCondLst>
                                            <p:cond delay="676"/>
                                          </p:stCondLst>
                                        </p:cTn>
                                        <p:tgtEl>
                                          <p:spTgt spid="29"/>
                                        </p:tgtEl>
                                      </p:cBhvr>
                                      <p:to x="100000" y="100000"/>
                                    </p:animScale>
                                    <p:animScale>
                                      <p:cBhvr>
                                        <p:cTn id="32" dur="26">
                                          <p:stCondLst>
                                            <p:cond delay="1312"/>
                                          </p:stCondLst>
                                        </p:cTn>
                                        <p:tgtEl>
                                          <p:spTgt spid="29"/>
                                        </p:tgtEl>
                                      </p:cBhvr>
                                      <p:to x="100000" y="80000"/>
                                    </p:animScale>
                                    <p:animScale>
                                      <p:cBhvr>
                                        <p:cTn id="33" dur="166" decel="50000">
                                          <p:stCondLst>
                                            <p:cond delay="1338"/>
                                          </p:stCondLst>
                                        </p:cTn>
                                        <p:tgtEl>
                                          <p:spTgt spid="29"/>
                                        </p:tgtEl>
                                      </p:cBhvr>
                                      <p:to x="100000" y="100000"/>
                                    </p:animScale>
                                    <p:animScale>
                                      <p:cBhvr>
                                        <p:cTn id="34" dur="26">
                                          <p:stCondLst>
                                            <p:cond delay="1642"/>
                                          </p:stCondLst>
                                        </p:cTn>
                                        <p:tgtEl>
                                          <p:spTgt spid="29"/>
                                        </p:tgtEl>
                                      </p:cBhvr>
                                      <p:to x="100000" y="90000"/>
                                    </p:animScale>
                                    <p:animScale>
                                      <p:cBhvr>
                                        <p:cTn id="35" dur="166" decel="50000">
                                          <p:stCondLst>
                                            <p:cond delay="1668"/>
                                          </p:stCondLst>
                                        </p:cTn>
                                        <p:tgtEl>
                                          <p:spTgt spid="29"/>
                                        </p:tgtEl>
                                      </p:cBhvr>
                                      <p:to x="100000" y="100000"/>
                                    </p:animScale>
                                    <p:animScale>
                                      <p:cBhvr>
                                        <p:cTn id="36" dur="26">
                                          <p:stCondLst>
                                            <p:cond delay="1808"/>
                                          </p:stCondLst>
                                        </p:cTn>
                                        <p:tgtEl>
                                          <p:spTgt spid="29"/>
                                        </p:tgtEl>
                                      </p:cBhvr>
                                      <p:to x="100000" y="95000"/>
                                    </p:animScale>
                                    <p:animScale>
                                      <p:cBhvr>
                                        <p:cTn id="37" dur="166" decel="50000">
                                          <p:stCondLst>
                                            <p:cond delay="1834"/>
                                          </p:stCondLst>
                                        </p:cTn>
                                        <p:tgtEl>
                                          <p:spTgt spid="29"/>
                                        </p:tgtEl>
                                      </p:cBhvr>
                                      <p:to x="100000" y="100000"/>
                                    </p:animScale>
                                  </p:childTnLst>
                                </p:cTn>
                              </p:par>
                              <p:par>
                                <p:cTn id="38" presetID="26"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80">
                                          <p:stCondLst>
                                            <p:cond delay="0"/>
                                          </p:stCondLst>
                                        </p:cTn>
                                        <p:tgtEl>
                                          <p:spTgt spid="8"/>
                                        </p:tgtEl>
                                      </p:cBhvr>
                                    </p:animEffect>
                                    <p:anim calcmode="lin" valueType="num">
                                      <p:cBhvr>
                                        <p:cTn id="4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6" dur="26">
                                          <p:stCondLst>
                                            <p:cond delay="650"/>
                                          </p:stCondLst>
                                        </p:cTn>
                                        <p:tgtEl>
                                          <p:spTgt spid="8"/>
                                        </p:tgtEl>
                                      </p:cBhvr>
                                      <p:to x="100000" y="60000"/>
                                    </p:animScale>
                                    <p:animScale>
                                      <p:cBhvr>
                                        <p:cTn id="47" dur="166" decel="50000">
                                          <p:stCondLst>
                                            <p:cond delay="676"/>
                                          </p:stCondLst>
                                        </p:cTn>
                                        <p:tgtEl>
                                          <p:spTgt spid="8"/>
                                        </p:tgtEl>
                                      </p:cBhvr>
                                      <p:to x="100000" y="100000"/>
                                    </p:animScale>
                                    <p:animScale>
                                      <p:cBhvr>
                                        <p:cTn id="48" dur="26">
                                          <p:stCondLst>
                                            <p:cond delay="1312"/>
                                          </p:stCondLst>
                                        </p:cTn>
                                        <p:tgtEl>
                                          <p:spTgt spid="8"/>
                                        </p:tgtEl>
                                      </p:cBhvr>
                                      <p:to x="100000" y="80000"/>
                                    </p:animScale>
                                    <p:animScale>
                                      <p:cBhvr>
                                        <p:cTn id="49" dur="166" decel="50000">
                                          <p:stCondLst>
                                            <p:cond delay="1338"/>
                                          </p:stCondLst>
                                        </p:cTn>
                                        <p:tgtEl>
                                          <p:spTgt spid="8"/>
                                        </p:tgtEl>
                                      </p:cBhvr>
                                      <p:to x="100000" y="100000"/>
                                    </p:animScale>
                                    <p:animScale>
                                      <p:cBhvr>
                                        <p:cTn id="50" dur="26">
                                          <p:stCondLst>
                                            <p:cond delay="1642"/>
                                          </p:stCondLst>
                                        </p:cTn>
                                        <p:tgtEl>
                                          <p:spTgt spid="8"/>
                                        </p:tgtEl>
                                      </p:cBhvr>
                                      <p:to x="100000" y="90000"/>
                                    </p:animScale>
                                    <p:animScale>
                                      <p:cBhvr>
                                        <p:cTn id="51" dur="166" decel="50000">
                                          <p:stCondLst>
                                            <p:cond delay="1668"/>
                                          </p:stCondLst>
                                        </p:cTn>
                                        <p:tgtEl>
                                          <p:spTgt spid="8"/>
                                        </p:tgtEl>
                                      </p:cBhvr>
                                      <p:to x="100000" y="100000"/>
                                    </p:animScale>
                                    <p:animScale>
                                      <p:cBhvr>
                                        <p:cTn id="52" dur="26">
                                          <p:stCondLst>
                                            <p:cond delay="1808"/>
                                          </p:stCondLst>
                                        </p:cTn>
                                        <p:tgtEl>
                                          <p:spTgt spid="8"/>
                                        </p:tgtEl>
                                      </p:cBhvr>
                                      <p:to x="100000" y="95000"/>
                                    </p:animScale>
                                    <p:animScale>
                                      <p:cBhvr>
                                        <p:cTn id="53" dur="166" decel="50000">
                                          <p:stCondLst>
                                            <p:cond delay="1834"/>
                                          </p:stCondLst>
                                        </p:cTn>
                                        <p:tgtEl>
                                          <p:spTgt spid="8"/>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21" presetClass="exit" presetSubtype="1" fill="hold" nodeType="clickEffect">
                                  <p:stCondLst>
                                    <p:cond delay="0"/>
                                  </p:stCondLst>
                                  <p:childTnLst>
                                    <p:animEffect transition="out" filter="wheel(1)">
                                      <p:cBhvr>
                                        <p:cTn id="57" dur="2000"/>
                                        <p:tgtEl>
                                          <p:spTgt spid="29"/>
                                        </p:tgtEl>
                                      </p:cBhvr>
                                    </p:animEffect>
                                    <p:set>
                                      <p:cBhvr>
                                        <p:cTn id="58" dur="1" fill="hold">
                                          <p:stCondLst>
                                            <p:cond delay="1999"/>
                                          </p:stCondLst>
                                        </p:cTn>
                                        <p:tgtEl>
                                          <p:spTgt spid="29"/>
                                        </p:tgtEl>
                                        <p:attrNameLst>
                                          <p:attrName>style.visibility</p:attrName>
                                        </p:attrNameLst>
                                      </p:cBhvr>
                                      <p:to>
                                        <p:strVal val="hidden"/>
                                      </p:to>
                                    </p:set>
                                  </p:childTnLst>
                                </p:cTn>
                              </p:par>
                              <p:par>
                                <p:cTn id="59" presetID="21" presetClass="exit" presetSubtype="1" fill="hold" grpId="1" nodeType="withEffect">
                                  <p:stCondLst>
                                    <p:cond delay="0"/>
                                  </p:stCondLst>
                                  <p:childTnLst>
                                    <p:animEffect transition="out" filter="wheel(1)">
                                      <p:cBhvr>
                                        <p:cTn id="60" dur="2000"/>
                                        <p:tgtEl>
                                          <p:spTgt spid="8"/>
                                        </p:tgtEl>
                                      </p:cBhvr>
                                    </p:animEffect>
                                    <p:set>
                                      <p:cBhvr>
                                        <p:cTn id="61"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P spid="7" grpId="0"/>
      <p:bldP spid="8" grpId="0"/>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83D9ED6-2593-CF3C-E4FF-293D31B1E7F8}"/>
              </a:ext>
            </a:extLst>
          </p:cNvPr>
          <p:cNvSpPr>
            <a:spLocks noGrp="1"/>
          </p:cNvSpPr>
          <p:nvPr>
            <p:ph type="title"/>
          </p:nvPr>
        </p:nvSpPr>
        <p:spPr>
          <a:xfrm>
            <a:off x="284480" y="-335280"/>
            <a:ext cx="6539723" cy="1666240"/>
          </a:xfrm>
        </p:spPr>
        <p:txBody>
          <a:bodyPr anchor="ctr">
            <a:normAutofit/>
          </a:bodyPr>
          <a:lstStyle/>
          <a:p>
            <a:br>
              <a:rPr lang="fr-FR" sz="3200" dirty="0">
                <a:solidFill>
                  <a:schemeClr val="accent3"/>
                </a:solidFill>
                <a:latin typeface="Times New Roman" panose="02020603050405020304" pitchFamily="18" charset="0"/>
                <a:cs typeface="Times New Roman" panose="02020603050405020304" pitchFamily="18" charset="0"/>
              </a:rPr>
            </a:br>
            <a:r>
              <a:rPr lang="fr-FR" sz="3200" dirty="0">
                <a:solidFill>
                  <a:schemeClr val="accent3"/>
                </a:solidFill>
                <a:latin typeface="Times New Roman" panose="02020603050405020304" pitchFamily="18" charset="0"/>
                <a:cs typeface="Times New Roman" panose="02020603050405020304" pitchFamily="18" charset="0"/>
              </a:rPr>
              <a:t>  CLASSIFICATION</a:t>
            </a:r>
          </a:p>
        </p:txBody>
      </p:sp>
      <p:pic>
        <p:nvPicPr>
          <p:cNvPr id="6" name="Image 5" descr="Une image contenant texte, capture d’écran, diagramme, Caractère coloré&#10;&#10;Le contenu généré par l’IA peut être incorrect.">
            <a:extLst>
              <a:ext uri="{FF2B5EF4-FFF2-40B4-BE49-F238E27FC236}">
                <a16:creationId xmlns:a16="http://schemas.microsoft.com/office/drawing/2014/main" id="{4740AB51-BC99-C155-66DD-66B7C54416AB}"/>
              </a:ext>
            </a:extLst>
          </p:cNvPr>
          <p:cNvPicPr>
            <a:picLocks noChangeAspect="1"/>
          </p:cNvPicPr>
          <p:nvPr/>
        </p:nvPicPr>
        <p:blipFill>
          <a:blip r:embed="rId2">
            <a:extLst>
              <a:ext uri="{28A0092B-C50C-407E-A947-70E740481C1C}">
                <a14:useLocalDpi xmlns:a14="http://schemas.microsoft.com/office/drawing/2010/main" val="0"/>
              </a:ext>
            </a:extLst>
          </a:blip>
          <a:srcRect b="79953"/>
          <a:stretch/>
        </p:blipFill>
        <p:spPr>
          <a:xfrm>
            <a:off x="284480" y="1154108"/>
            <a:ext cx="5248193" cy="1340231"/>
          </a:xfrm>
          <a:prstGeom prst="rect">
            <a:avLst/>
          </a:prstGeom>
          <a:noFill/>
        </p:spPr>
      </p:pic>
      <p:pic>
        <p:nvPicPr>
          <p:cNvPr id="7" name="Image 6" descr="Une image contenant texte, capture d’écran, diagramme, Caractère coloré&#10;&#10;Le contenu généré par l’IA peut être incorrect.">
            <a:extLst>
              <a:ext uri="{FF2B5EF4-FFF2-40B4-BE49-F238E27FC236}">
                <a16:creationId xmlns:a16="http://schemas.microsoft.com/office/drawing/2014/main" id="{3E353700-1366-E5CC-891B-DAF94E036CB1}"/>
              </a:ext>
            </a:extLst>
          </p:cNvPr>
          <p:cNvPicPr>
            <a:picLocks noChangeAspect="1"/>
          </p:cNvPicPr>
          <p:nvPr/>
        </p:nvPicPr>
        <p:blipFill>
          <a:blip r:embed="rId2">
            <a:extLst>
              <a:ext uri="{28A0092B-C50C-407E-A947-70E740481C1C}">
                <a14:useLocalDpi xmlns:a14="http://schemas.microsoft.com/office/drawing/2010/main" val="0"/>
              </a:ext>
            </a:extLst>
          </a:blip>
          <a:srcRect t="39976" b="20254"/>
          <a:stretch/>
        </p:blipFill>
        <p:spPr>
          <a:xfrm>
            <a:off x="6385985" y="2104942"/>
            <a:ext cx="5285185" cy="2677573"/>
          </a:xfrm>
          <a:prstGeom prst="rect">
            <a:avLst/>
          </a:prstGeom>
          <a:noFill/>
        </p:spPr>
      </p:pic>
      <p:sp>
        <p:nvSpPr>
          <p:cNvPr id="8" name="ZoneTexte 7">
            <a:extLst>
              <a:ext uri="{FF2B5EF4-FFF2-40B4-BE49-F238E27FC236}">
                <a16:creationId xmlns:a16="http://schemas.microsoft.com/office/drawing/2014/main" id="{C78717F3-BD4C-AF0C-82FE-EBA8E91B39EC}"/>
              </a:ext>
            </a:extLst>
          </p:cNvPr>
          <p:cNvSpPr txBox="1"/>
          <p:nvPr/>
        </p:nvSpPr>
        <p:spPr>
          <a:xfrm>
            <a:off x="5614417" y="1250750"/>
            <a:ext cx="5084064" cy="830997"/>
          </a:xfrm>
          <a:prstGeom prst="rect">
            <a:avLst/>
          </a:prstGeom>
          <a:noFill/>
        </p:spPr>
        <p:txBody>
          <a:bodyPr wrap="square" rtlCol="0">
            <a:spAutoFit/>
          </a:bodyPr>
          <a:lstStyle/>
          <a:p>
            <a:pPr marL="285750" indent="-285750" algn="l">
              <a:buFont typeface="Wingdings" panose="05000000000000000000" pitchFamily="2" charset="2"/>
              <a:buChar char="ü"/>
            </a:pPr>
            <a:r>
              <a:rPr lang="fr-FR" sz="1600" b="1" i="1" dirty="0">
                <a:solidFill>
                  <a:schemeClr val="tx2"/>
                </a:solidFill>
                <a:latin typeface="Times New Roman" panose="02020603050405020304" pitchFamily="18" charset="0"/>
                <a:cs typeface="Times New Roman" panose="02020603050405020304" pitchFamily="18" charset="0"/>
              </a:rPr>
              <a:t>Random Forest</a:t>
            </a:r>
          </a:p>
          <a:p>
            <a:pPr algn="l"/>
            <a:r>
              <a:rPr lang="fr-FR" sz="1600" dirty="0" err="1">
                <a:latin typeface="Times New Roman" panose="02020603050405020304" pitchFamily="18" charset="0"/>
                <a:cs typeface="Times New Roman" panose="02020603050405020304" pitchFamily="18" charset="0"/>
              </a:rPr>
              <a:t>Accuracy</a:t>
            </a:r>
            <a:r>
              <a:rPr lang="fr-FR" sz="1600" dirty="0">
                <a:latin typeface="Times New Roman" panose="02020603050405020304" pitchFamily="18" charset="0"/>
                <a:cs typeface="Times New Roman" panose="02020603050405020304" pitchFamily="18" charset="0"/>
              </a:rPr>
              <a:t>: 0.5067 | </a:t>
            </a:r>
            <a:r>
              <a:rPr lang="fr-FR" sz="1600" dirty="0" err="1">
                <a:latin typeface="Times New Roman" panose="02020603050405020304" pitchFamily="18" charset="0"/>
                <a:cs typeface="Times New Roman" panose="02020603050405020304" pitchFamily="18" charset="0"/>
              </a:rPr>
              <a:t>Precision</a:t>
            </a:r>
            <a:r>
              <a:rPr lang="fr-FR" sz="1600" dirty="0">
                <a:latin typeface="Times New Roman" panose="02020603050405020304" pitchFamily="18" charset="0"/>
                <a:cs typeface="Times New Roman" panose="02020603050405020304" pitchFamily="18" charset="0"/>
              </a:rPr>
              <a:t>: 0.4805 | </a:t>
            </a:r>
            <a:r>
              <a:rPr lang="fr-FR" sz="1600" dirty="0" err="1">
                <a:latin typeface="Times New Roman" panose="02020603050405020304" pitchFamily="18" charset="0"/>
                <a:cs typeface="Times New Roman" panose="02020603050405020304" pitchFamily="18" charset="0"/>
              </a:rPr>
              <a:t>Recall</a:t>
            </a:r>
            <a:r>
              <a:rPr lang="fr-FR" sz="1600" dirty="0">
                <a:latin typeface="Times New Roman" panose="02020603050405020304" pitchFamily="18" charset="0"/>
                <a:cs typeface="Times New Roman" panose="02020603050405020304" pitchFamily="18" charset="0"/>
              </a:rPr>
              <a:t>: 0.5211 | F1 Score: 0.5000 | AUC-ROC: 0.5158</a:t>
            </a:r>
          </a:p>
        </p:txBody>
      </p:sp>
      <p:sp>
        <p:nvSpPr>
          <p:cNvPr id="11" name="ZoneTexte 10">
            <a:extLst>
              <a:ext uri="{FF2B5EF4-FFF2-40B4-BE49-F238E27FC236}">
                <a16:creationId xmlns:a16="http://schemas.microsoft.com/office/drawing/2014/main" id="{DCAFC52F-E0C5-1B72-88F4-76521C4539B5}"/>
              </a:ext>
            </a:extLst>
          </p:cNvPr>
          <p:cNvSpPr txBox="1"/>
          <p:nvPr/>
        </p:nvSpPr>
        <p:spPr>
          <a:xfrm>
            <a:off x="457200" y="4363661"/>
            <a:ext cx="5876291" cy="13542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600" b="1" i="1"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K-</a:t>
            </a:r>
            <a:r>
              <a:rPr kumimoji="0" lang="fr-FR" sz="1600" b="1" i="1" u="none" strike="noStrike" kern="1200" cap="none" spc="0" normalizeH="0" baseline="0" noProof="0" dirty="0" err="1">
                <a:ln>
                  <a:noFill/>
                </a:ln>
                <a:solidFill>
                  <a:schemeClr val="tx2"/>
                </a:solidFill>
                <a:effectLst/>
                <a:uLnTx/>
                <a:uFillTx/>
                <a:latin typeface="Times New Roman" panose="02020603050405020304" pitchFamily="18" charset="0"/>
                <a:ea typeface="+mn-ea"/>
                <a:cs typeface="Times New Roman" panose="02020603050405020304" pitchFamily="18" charset="0"/>
              </a:rPr>
              <a:t>Nearest</a:t>
            </a:r>
            <a:r>
              <a:rPr kumimoji="0" lang="fr-FR" sz="1600" b="1" i="1"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 Neighbors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1B1336"/>
                </a:solidFill>
                <a:effectLst/>
                <a:uLnTx/>
                <a:uFillTx/>
                <a:latin typeface="Times New Roman" panose="02020603050405020304" pitchFamily="18" charset="0"/>
                <a:ea typeface="+mn-ea"/>
                <a:cs typeface="Times New Roman" panose="02020603050405020304" pitchFamily="18" charset="0"/>
              </a:rPr>
              <a:t>Accuracy</a:t>
            </a:r>
            <a:r>
              <a:rPr kumimoji="0" lang="fr-FR" sz="1600" b="0" i="0" u="none" strike="noStrike" kern="1200" cap="none" spc="0" normalizeH="0" baseline="0" noProof="0" dirty="0">
                <a:ln>
                  <a:noFill/>
                </a:ln>
                <a:solidFill>
                  <a:srgbClr val="1B1336"/>
                </a:solidFill>
                <a:effectLst/>
                <a:uLnTx/>
                <a:uFillTx/>
                <a:latin typeface="Times New Roman" panose="02020603050405020304" pitchFamily="18" charset="0"/>
                <a:ea typeface="+mn-ea"/>
                <a:cs typeface="Times New Roman" panose="02020603050405020304" pitchFamily="18" charset="0"/>
              </a:rPr>
              <a:t>: 0.5067 | </a:t>
            </a:r>
            <a:r>
              <a:rPr kumimoji="0" lang="fr-FR" sz="1600" b="0" i="0" u="none" strike="noStrike" kern="1200" cap="none" spc="0" normalizeH="0" baseline="0" noProof="0" dirty="0" err="1">
                <a:ln>
                  <a:noFill/>
                </a:ln>
                <a:solidFill>
                  <a:srgbClr val="1B1336"/>
                </a:solidFill>
                <a:effectLst/>
                <a:uLnTx/>
                <a:uFillTx/>
                <a:latin typeface="Times New Roman" panose="02020603050405020304" pitchFamily="18" charset="0"/>
                <a:ea typeface="+mn-ea"/>
                <a:cs typeface="Times New Roman" panose="02020603050405020304" pitchFamily="18" charset="0"/>
              </a:rPr>
              <a:t>Precision</a:t>
            </a:r>
            <a:r>
              <a:rPr kumimoji="0" lang="fr-FR" sz="1600" b="0" i="0" u="none" strike="noStrike" kern="1200" cap="none" spc="0" normalizeH="0" baseline="0" noProof="0" dirty="0">
                <a:ln>
                  <a:noFill/>
                </a:ln>
                <a:solidFill>
                  <a:srgbClr val="1B1336"/>
                </a:solidFill>
                <a:effectLst/>
                <a:uLnTx/>
                <a:uFillTx/>
                <a:latin typeface="Times New Roman" panose="02020603050405020304" pitchFamily="18" charset="0"/>
                <a:ea typeface="+mn-ea"/>
                <a:cs typeface="Times New Roman" panose="02020603050405020304" pitchFamily="18" charset="0"/>
              </a:rPr>
              <a:t>: 0.4819 | </a:t>
            </a:r>
            <a:r>
              <a:rPr kumimoji="0" lang="fr-FR" sz="1600" b="0" i="0" u="none" strike="noStrike" kern="1200" cap="none" spc="0" normalizeH="0" baseline="0" noProof="0" dirty="0" err="1">
                <a:ln>
                  <a:noFill/>
                </a:ln>
                <a:solidFill>
                  <a:srgbClr val="1B1336"/>
                </a:solidFill>
                <a:effectLst/>
                <a:uLnTx/>
                <a:uFillTx/>
                <a:latin typeface="Times New Roman" panose="02020603050405020304" pitchFamily="18" charset="0"/>
                <a:ea typeface="+mn-ea"/>
                <a:cs typeface="Times New Roman" panose="02020603050405020304" pitchFamily="18" charset="0"/>
              </a:rPr>
              <a:t>Recall</a:t>
            </a:r>
            <a:r>
              <a:rPr kumimoji="0" lang="fr-FR" sz="1600" b="0" i="0" u="none" strike="noStrike" kern="1200" cap="none" spc="0" normalizeH="0" baseline="0" noProof="0" dirty="0">
                <a:ln>
                  <a:noFill/>
                </a:ln>
                <a:solidFill>
                  <a:srgbClr val="1B1336"/>
                </a:solidFill>
                <a:effectLst/>
                <a:uLnTx/>
                <a:uFillTx/>
                <a:latin typeface="Times New Roman" panose="02020603050405020304" pitchFamily="18" charset="0"/>
                <a:ea typeface="+mn-ea"/>
                <a:cs typeface="Times New Roman" panose="02020603050405020304" pitchFamily="18" charset="0"/>
              </a:rPr>
              <a:t>: 0.5634 | F1 Score: 0.5195 | AUC-ROC: 0.5383</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fr-FR" sz="16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Naïve Bayes</a:t>
            </a:r>
          </a:p>
          <a:p>
            <a:pPr algn="l"/>
            <a:endParaRPr lang="fr-FR" dirty="0"/>
          </a:p>
        </p:txBody>
      </p:sp>
      <p:pic>
        <p:nvPicPr>
          <p:cNvPr id="13" name="Image 12" descr="Une image contenant ligne, texte, diagramme, Tracé&#10;&#10;Le contenu généré par l’IA peut être incorrect.">
            <a:extLst>
              <a:ext uri="{FF2B5EF4-FFF2-40B4-BE49-F238E27FC236}">
                <a16:creationId xmlns:a16="http://schemas.microsoft.com/office/drawing/2014/main" id="{ACAF8A98-5AB0-0643-426B-A99540D81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5" y="4227859"/>
            <a:ext cx="5248192" cy="2184773"/>
          </a:xfrm>
          <a:prstGeom prst="rect">
            <a:avLst/>
          </a:prstGeom>
        </p:spPr>
      </p:pic>
      <p:pic>
        <p:nvPicPr>
          <p:cNvPr id="15" name="Image 14" descr="Une image contenant texte, ligne, Tracé, diagramme&#10;&#10;Le contenu généré par l’IA peut être incorrect.">
            <a:extLst>
              <a:ext uri="{FF2B5EF4-FFF2-40B4-BE49-F238E27FC236}">
                <a16:creationId xmlns:a16="http://schemas.microsoft.com/office/drawing/2014/main" id="{588DD4E4-CA33-0CA1-789D-59F54680E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574592"/>
            <a:ext cx="2084833" cy="1610007"/>
          </a:xfrm>
          <a:prstGeom prst="rect">
            <a:avLst/>
          </a:prstGeom>
        </p:spPr>
      </p:pic>
      <p:pic>
        <p:nvPicPr>
          <p:cNvPr id="17" name="Image 16" descr="Une image contenant texte, capture d’écran, Police, nombre&#10;&#10;Le contenu généré par l’IA peut être incorrect.">
            <a:extLst>
              <a:ext uri="{FF2B5EF4-FFF2-40B4-BE49-F238E27FC236}">
                <a16:creationId xmlns:a16="http://schemas.microsoft.com/office/drawing/2014/main" id="{B76A9F22-7D1A-DC81-861B-E758AAC48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654" y="5404968"/>
            <a:ext cx="2900757" cy="841670"/>
          </a:xfrm>
          <a:prstGeom prst="rect">
            <a:avLst/>
          </a:prstGeom>
        </p:spPr>
      </p:pic>
      <p:sp>
        <p:nvSpPr>
          <p:cNvPr id="19" name="ZoneTexte 18">
            <a:extLst>
              <a:ext uri="{FF2B5EF4-FFF2-40B4-BE49-F238E27FC236}">
                <a16:creationId xmlns:a16="http://schemas.microsoft.com/office/drawing/2014/main" id="{A7A64EE2-D2EB-89B0-8F68-8A5F3A9143C0}"/>
              </a:ext>
            </a:extLst>
          </p:cNvPr>
          <p:cNvSpPr txBox="1"/>
          <p:nvPr/>
        </p:nvSpPr>
        <p:spPr>
          <a:xfrm>
            <a:off x="2559987" y="2713958"/>
            <a:ext cx="3054429" cy="369332"/>
          </a:xfrm>
          <a:prstGeom prst="rect">
            <a:avLst/>
          </a:prstGeom>
          <a:noFill/>
        </p:spPr>
        <p:txBody>
          <a:bodyPr wrap="square">
            <a:spAutoFit/>
          </a:bodyPr>
          <a:lstStyle/>
          <a:p>
            <a:pPr marL="285750" indent="-285750" algn="l">
              <a:buFont typeface="Wingdings" panose="05000000000000000000" pitchFamily="2" charset="2"/>
              <a:buChar char="ü"/>
            </a:pPr>
            <a:r>
              <a:rPr lang="fr-FR" sz="1800" b="1" i="1" dirty="0">
                <a:solidFill>
                  <a:schemeClr val="tx2"/>
                </a:solidFill>
                <a:latin typeface="Times New Roman" panose="02020603050405020304" pitchFamily="18" charset="0"/>
                <a:cs typeface="Times New Roman" panose="02020603050405020304" pitchFamily="18" charset="0"/>
              </a:rPr>
              <a:t>Gradient Boosting</a:t>
            </a:r>
          </a:p>
        </p:txBody>
      </p:sp>
      <p:pic>
        <p:nvPicPr>
          <p:cNvPr id="21" name="Image 20" descr="Une image contenant texte, ligne, Tracé, diagramme&#10;&#10;Le contenu généré par l’IA peut être incorrect.">
            <a:extLst>
              <a:ext uri="{FF2B5EF4-FFF2-40B4-BE49-F238E27FC236}">
                <a16:creationId xmlns:a16="http://schemas.microsoft.com/office/drawing/2014/main" id="{B45E2949-BB0D-1AD5-AC72-6DBE97569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8415" y="3429000"/>
            <a:ext cx="2149402" cy="1551307"/>
          </a:xfrm>
          <a:prstGeom prst="rect">
            <a:avLst/>
          </a:prstGeom>
        </p:spPr>
      </p:pic>
      <p:grpSp>
        <p:nvGrpSpPr>
          <p:cNvPr id="24" name="Groupe 23">
            <a:extLst>
              <a:ext uri="{FF2B5EF4-FFF2-40B4-BE49-F238E27FC236}">
                <a16:creationId xmlns:a16="http://schemas.microsoft.com/office/drawing/2014/main" id="{C5C1DF89-7B38-11F2-932A-E9DD7ED75BED}"/>
              </a:ext>
            </a:extLst>
          </p:cNvPr>
          <p:cNvGrpSpPr/>
          <p:nvPr/>
        </p:nvGrpSpPr>
        <p:grpSpPr>
          <a:xfrm>
            <a:off x="9061560" y="3474432"/>
            <a:ext cx="227880" cy="9720"/>
            <a:chOff x="9061560" y="3474432"/>
            <a:chExt cx="227880" cy="9720"/>
          </a:xfrm>
        </p:grpSpPr>
        <mc:AlternateContent xmlns:mc="http://schemas.openxmlformats.org/markup-compatibility/2006">
          <mc:Choice xmlns:p14="http://schemas.microsoft.com/office/powerpoint/2010/main" Requires="p14">
            <p:contentPart p14:bwMode="auto" r:id="rId7">
              <p14:nvContentPartPr>
                <p14:cNvPr id="22" name="Encre 21">
                  <a:extLst>
                    <a:ext uri="{FF2B5EF4-FFF2-40B4-BE49-F238E27FC236}">
                      <a16:creationId xmlns:a16="http://schemas.microsoft.com/office/drawing/2014/main" id="{4FCFE8BB-59B0-EA3C-B20A-E508C4C19FAC}"/>
                    </a:ext>
                  </a:extLst>
                </p14:cNvPr>
                <p14:cNvContentPartPr/>
                <p14:nvPr/>
              </p14:nvContentPartPr>
              <p14:xfrm>
                <a:off x="9070560" y="3474432"/>
                <a:ext cx="119160" cy="360"/>
              </p14:xfrm>
            </p:contentPart>
          </mc:Choice>
          <mc:Fallback>
            <p:pic>
              <p:nvPicPr>
                <p:cNvPr id="22" name="Encre 21">
                  <a:extLst>
                    <a:ext uri="{FF2B5EF4-FFF2-40B4-BE49-F238E27FC236}">
                      <a16:creationId xmlns:a16="http://schemas.microsoft.com/office/drawing/2014/main" id="{4FCFE8BB-59B0-EA3C-B20A-E508C4C19FAC}"/>
                    </a:ext>
                  </a:extLst>
                </p:cNvPr>
                <p:cNvPicPr/>
                <p:nvPr/>
              </p:nvPicPr>
              <p:blipFill>
                <a:blip r:embed="rId8"/>
                <a:stretch>
                  <a:fillRect/>
                </a:stretch>
              </p:blipFill>
              <p:spPr>
                <a:xfrm>
                  <a:off x="9052560" y="3456432"/>
                  <a:ext cx="1548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Encre 22">
                  <a:extLst>
                    <a:ext uri="{FF2B5EF4-FFF2-40B4-BE49-F238E27FC236}">
                      <a16:creationId xmlns:a16="http://schemas.microsoft.com/office/drawing/2014/main" id="{52EADAB1-DD2D-034D-4F2E-642893AB03FD}"/>
                    </a:ext>
                  </a:extLst>
                </p14:cNvPr>
                <p14:cNvContentPartPr/>
                <p14:nvPr/>
              </p14:nvContentPartPr>
              <p14:xfrm>
                <a:off x="9061560" y="3483792"/>
                <a:ext cx="227880" cy="360"/>
              </p14:xfrm>
            </p:contentPart>
          </mc:Choice>
          <mc:Fallback>
            <p:pic>
              <p:nvPicPr>
                <p:cNvPr id="23" name="Encre 22">
                  <a:extLst>
                    <a:ext uri="{FF2B5EF4-FFF2-40B4-BE49-F238E27FC236}">
                      <a16:creationId xmlns:a16="http://schemas.microsoft.com/office/drawing/2014/main" id="{52EADAB1-DD2D-034D-4F2E-642893AB03FD}"/>
                    </a:ext>
                  </a:extLst>
                </p:cNvPr>
                <p:cNvPicPr/>
                <p:nvPr/>
              </p:nvPicPr>
              <p:blipFill>
                <a:blip r:embed="rId10"/>
                <a:stretch>
                  <a:fillRect/>
                </a:stretch>
              </p:blipFill>
              <p:spPr>
                <a:xfrm>
                  <a:off x="9043920" y="3465792"/>
                  <a:ext cx="263520" cy="36000"/>
                </a:xfrm>
                <a:prstGeom prst="rect">
                  <a:avLst/>
                </a:prstGeom>
              </p:spPr>
            </p:pic>
          </mc:Fallback>
        </mc:AlternateContent>
      </p:grpSp>
      <p:grpSp>
        <p:nvGrpSpPr>
          <p:cNvPr id="27" name="Groupe 26">
            <a:extLst>
              <a:ext uri="{FF2B5EF4-FFF2-40B4-BE49-F238E27FC236}">
                <a16:creationId xmlns:a16="http://schemas.microsoft.com/office/drawing/2014/main" id="{3AA786F7-AE60-3FE3-35F6-6B72972FBD72}"/>
              </a:ext>
            </a:extLst>
          </p:cNvPr>
          <p:cNvGrpSpPr/>
          <p:nvPr/>
        </p:nvGrpSpPr>
        <p:grpSpPr>
          <a:xfrm>
            <a:off x="8210880" y="3583872"/>
            <a:ext cx="136800" cy="19080"/>
            <a:chOff x="8210880" y="3583872"/>
            <a:chExt cx="136800" cy="19080"/>
          </a:xfrm>
        </p:grpSpPr>
        <mc:AlternateContent xmlns:mc="http://schemas.openxmlformats.org/markup-compatibility/2006">
          <mc:Choice xmlns:p14="http://schemas.microsoft.com/office/powerpoint/2010/main" Requires="p14">
            <p:contentPart p14:bwMode="auto" r:id="rId11">
              <p14:nvContentPartPr>
                <p14:cNvPr id="25" name="Encre 24">
                  <a:extLst>
                    <a:ext uri="{FF2B5EF4-FFF2-40B4-BE49-F238E27FC236}">
                      <a16:creationId xmlns:a16="http://schemas.microsoft.com/office/drawing/2014/main" id="{CD51BE06-4B36-D0F9-B831-3CB5E04F6ADA}"/>
                    </a:ext>
                  </a:extLst>
                </p14:cNvPr>
                <p14:cNvContentPartPr/>
                <p14:nvPr/>
              </p14:nvContentPartPr>
              <p14:xfrm>
                <a:off x="8220600" y="3583872"/>
                <a:ext cx="127080" cy="19080"/>
              </p14:xfrm>
            </p:contentPart>
          </mc:Choice>
          <mc:Fallback>
            <p:pic>
              <p:nvPicPr>
                <p:cNvPr id="25" name="Encre 24">
                  <a:extLst>
                    <a:ext uri="{FF2B5EF4-FFF2-40B4-BE49-F238E27FC236}">
                      <a16:creationId xmlns:a16="http://schemas.microsoft.com/office/drawing/2014/main" id="{CD51BE06-4B36-D0F9-B831-3CB5E04F6ADA}"/>
                    </a:ext>
                  </a:extLst>
                </p:cNvPr>
                <p:cNvPicPr/>
                <p:nvPr/>
              </p:nvPicPr>
              <p:blipFill>
                <a:blip r:embed="rId12"/>
                <a:stretch>
                  <a:fillRect/>
                </a:stretch>
              </p:blipFill>
              <p:spPr>
                <a:xfrm>
                  <a:off x="8202960" y="3565872"/>
                  <a:ext cx="1627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6" name="Encre 25">
                  <a:extLst>
                    <a:ext uri="{FF2B5EF4-FFF2-40B4-BE49-F238E27FC236}">
                      <a16:creationId xmlns:a16="http://schemas.microsoft.com/office/drawing/2014/main" id="{96437931-8CEF-F137-B4F2-15A4693550FC}"/>
                    </a:ext>
                  </a:extLst>
                </p14:cNvPr>
                <p14:cNvContentPartPr/>
                <p14:nvPr/>
              </p14:nvContentPartPr>
              <p14:xfrm>
                <a:off x="8210880" y="3593592"/>
                <a:ext cx="110160" cy="360"/>
              </p14:xfrm>
            </p:contentPart>
          </mc:Choice>
          <mc:Fallback>
            <p:pic>
              <p:nvPicPr>
                <p:cNvPr id="26" name="Encre 25">
                  <a:extLst>
                    <a:ext uri="{FF2B5EF4-FFF2-40B4-BE49-F238E27FC236}">
                      <a16:creationId xmlns:a16="http://schemas.microsoft.com/office/drawing/2014/main" id="{96437931-8CEF-F137-B4F2-15A4693550FC}"/>
                    </a:ext>
                  </a:extLst>
                </p:cNvPr>
                <p:cNvPicPr/>
                <p:nvPr/>
              </p:nvPicPr>
              <p:blipFill>
                <a:blip r:embed="rId14"/>
                <a:stretch>
                  <a:fillRect/>
                </a:stretch>
              </p:blipFill>
              <p:spPr>
                <a:xfrm>
                  <a:off x="8193240" y="3575952"/>
                  <a:ext cx="145800" cy="36000"/>
                </a:xfrm>
                <a:prstGeom prst="rect">
                  <a:avLst/>
                </a:prstGeom>
              </p:spPr>
            </p:pic>
          </mc:Fallback>
        </mc:AlternateContent>
      </p:grpSp>
      <p:pic>
        <p:nvPicPr>
          <p:cNvPr id="29" name="Image 28" descr="Une image contenant texte, reçu, Police, capture d’écran&#10;&#10;Le contenu généré par l’IA peut être incorrect.">
            <a:extLst>
              <a:ext uri="{FF2B5EF4-FFF2-40B4-BE49-F238E27FC236}">
                <a16:creationId xmlns:a16="http://schemas.microsoft.com/office/drawing/2014/main" id="{B3DB1BCD-5DEB-9550-BAEF-5261CB0783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48441" y="3126550"/>
            <a:ext cx="2957575" cy="829931"/>
          </a:xfrm>
          <a:prstGeom prst="rect">
            <a:avLst/>
          </a:prstGeom>
        </p:spPr>
      </p:pic>
    </p:spTree>
    <p:extLst>
      <p:ext uri="{BB962C8B-B14F-4D97-AF65-F5344CB8AC3E}">
        <p14:creationId xmlns:p14="http://schemas.microsoft.com/office/powerpoint/2010/main" val="235083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7" dur="500"/>
                                        <p:tgtEl>
                                          <p:spTgt spid="8">
                                            <p:txEl>
                                              <p:pRg st="0" end="0"/>
                                            </p:txEl>
                                          </p:spTgt>
                                        </p:tgtEl>
                                        <p:attrNameLst>
                                          <p:attrName>ppt_y</p:attrName>
                                        </p:attrNameLst>
                                      </p:cBhvr>
                                      <p:tavLst>
                                        <p:tav tm="0">
                                          <p:val>
                                            <p:strVal val="ppt_y"/>
                                          </p:val>
                                        </p:tav>
                                        <p:tav tm="100000">
                                          <p:val>
                                            <p:strVal val="1+ppt_h/2"/>
                                          </p:val>
                                        </p:tav>
                                      </p:tavLst>
                                    </p:anim>
                                    <p:set>
                                      <p:cBhvr>
                                        <p:cTn id="18" dur="1" fill="hold">
                                          <p:stCondLst>
                                            <p:cond delay="499"/>
                                          </p:stCondLst>
                                        </p:cTn>
                                        <p:tgtEl>
                                          <p:spTgt spid="8">
                                            <p:txEl>
                                              <p:pRg st="0" end="0"/>
                                            </p:txEl>
                                          </p:spTgt>
                                        </p:tgtEl>
                                        <p:attrNameLst>
                                          <p:attrName>style.visibility</p:attrName>
                                        </p:attrNameLst>
                                      </p:cBhvr>
                                      <p:to>
                                        <p:strVal val="hidden"/>
                                      </p:to>
                                    </p:set>
                                  </p:childTnLst>
                                </p:cTn>
                              </p:par>
                              <p:par>
                                <p:cTn id="19" presetID="2" presetClass="exit" presetSubtype="4" fill="hold" grpId="0" nodeType="withEffect">
                                  <p:stCondLst>
                                    <p:cond delay="0"/>
                                  </p:stCondLst>
                                  <p:childTnLst>
                                    <p:anim calcmode="lin" valueType="num">
                                      <p:cBhvr additive="base">
                                        <p:cTn id="20" dur="500"/>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1" dur="500"/>
                                        <p:tgtEl>
                                          <p:spTgt spid="8">
                                            <p:txEl>
                                              <p:pRg st="1" end="1"/>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8">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11"/>
                                        </p:tgtEl>
                                        <p:attrNameLst>
                                          <p:attrName>ppt_x</p:attrName>
                                        </p:attrNameLst>
                                      </p:cBhvr>
                                      <p:tavLst>
                                        <p:tav tm="0">
                                          <p:val>
                                            <p:strVal val="ppt_x"/>
                                          </p:val>
                                        </p:tav>
                                        <p:tav tm="100000">
                                          <p:val>
                                            <p:strVal val="ppt_x"/>
                                          </p:val>
                                        </p:tav>
                                      </p:tavLst>
                                    </p:anim>
                                    <p:anim calcmode="lin" valueType="num">
                                      <p:cBhvr additive="base">
                                        <p:cTn id="27" dur="500"/>
                                        <p:tgtEl>
                                          <p:spTgt spid="11"/>
                                        </p:tgtEl>
                                        <p:attrNameLst>
                                          <p:attrName>ppt_y</p:attrName>
                                        </p:attrNameLst>
                                      </p:cBhvr>
                                      <p:tavLst>
                                        <p:tav tm="0">
                                          <p:val>
                                            <p:strVal val="ppt_y"/>
                                          </p:val>
                                        </p:tav>
                                        <p:tav tm="100000">
                                          <p:val>
                                            <p:strVal val="1+ppt_h/2"/>
                                          </p:val>
                                        </p:tav>
                                      </p:tavLst>
                                    </p:anim>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17"/>
                                        </p:tgtEl>
                                        <p:attrNameLst>
                                          <p:attrName>ppt_x</p:attrName>
                                        </p:attrNameLst>
                                      </p:cBhvr>
                                      <p:tavLst>
                                        <p:tav tm="0">
                                          <p:val>
                                            <p:strVal val="ppt_x"/>
                                          </p:val>
                                        </p:tav>
                                        <p:tav tm="100000">
                                          <p:val>
                                            <p:strVal val="ppt_x"/>
                                          </p:val>
                                        </p:tav>
                                      </p:tavLst>
                                    </p:anim>
                                    <p:anim calcmode="lin" valueType="num">
                                      <p:cBhvr additive="base">
                                        <p:cTn id="33" dur="500"/>
                                        <p:tgtEl>
                                          <p:spTgt spid="17"/>
                                        </p:tgtEl>
                                        <p:attrNameLst>
                                          <p:attrName>ppt_y</p:attrName>
                                        </p:attrNameLst>
                                      </p:cBhvr>
                                      <p:tavLst>
                                        <p:tav tm="0">
                                          <p:val>
                                            <p:strVal val="ppt_y"/>
                                          </p:val>
                                        </p:tav>
                                        <p:tav tm="100000">
                                          <p:val>
                                            <p:strVal val="1+ppt_h/2"/>
                                          </p:val>
                                        </p:tav>
                                      </p:tavLst>
                                    </p:anim>
                                    <p:set>
                                      <p:cBhvr>
                                        <p:cTn id="34" dur="1" fill="hold">
                                          <p:stCondLst>
                                            <p:cond delay="499"/>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11" grpId="0"/>
      <p:bldP spid="1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F9CCB-22C3-5DFA-B4E1-706F3480B9A9}"/>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DD93E43-7624-D472-F0B2-1D0271BCB1DC}"/>
              </a:ext>
            </a:extLst>
          </p:cNvPr>
          <p:cNvSpPr>
            <a:spLocks noGrp="1"/>
          </p:cNvSpPr>
          <p:nvPr>
            <p:ph idx="1"/>
          </p:nvPr>
        </p:nvSpPr>
        <p:spPr>
          <a:xfrm>
            <a:off x="457200" y="353112"/>
            <a:ext cx="7061200" cy="601569"/>
          </a:xfrm>
        </p:spPr>
        <p:txBody>
          <a:bodyPr lIns="91440" tIns="45720" rIns="91440" bIns="45720" anchor="t"/>
          <a:lstStyle/>
          <a:p>
            <a:pPr marL="0" indent="0">
              <a:buNone/>
            </a:pPr>
            <a:r>
              <a:rPr lang="fr-FR" sz="3200" b="1">
                <a:latin typeface="Times New Roman" panose="02020603050405020304" pitchFamily="18" charset="0"/>
                <a:ea typeface="Roboto"/>
                <a:cs typeface="Times New Roman" panose="02020603050405020304" pitchFamily="18" charset="0"/>
              </a:rPr>
              <a:t>CONCLUSION &amp; PERSPECTIVES</a:t>
            </a:r>
          </a:p>
        </p:txBody>
      </p:sp>
      <p:sp>
        <p:nvSpPr>
          <p:cNvPr id="3" name="ZoneTexte 2">
            <a:extLst>
              <a:ext uri="{FF2B5EF4-FFF2-40B4-BE49-F238E27FC236}">
                <a16:creationId xmlns:a16="http://schemas.microsoft.com/office/drawing/2014/main" id="{CF6B66F4-BA5A-3113-CC85-A1A43303BADC}"/>
              </a:ext>
            </a:extLst>
          </p:cNvPr>
          <p:cNvSpPr txBox="1"/>
          <p:nvPr/>
        </p:nvSpPr>
        <p:spPr>
          <a:xfrm>
            <a:off x="656968" y="2026508"/>
            <a:ext cx="46893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ea typeface="+mn-lt"/>
                <a:cs typeface="+mn-lt"/>
              </a:rPr>
              <a:t>Identifier</a:t>
            </a:r>
            <a:r>
              <a:rPr lang="en-US" dirty="0"/>
              <a:t> si un client est susceptible de souscrire à un prêt</a:t>
            </a:r>
            <a:endParaRPr lang="fr-FR" dirty="0">
              <a:ea typeface="Calibri" panose="020F0502020204030204"/>
              <a:cs typeface="Calibri" panose="020F0502020204030204"/>
            </a:endParaRPr>
          </a:p>
        </p:txBody>
      </p:sp>
      <p:sp>
        <p:nvSpPr>
          <p:cNvPr id="4" name="ZoneTexte 3">
            <a:extLst>
              <a:ext uri="{FF2B5EF4-FFF2-40B4-BE49-F238E27FC236}">
                <a16:creationId xmlns:a16="http://schemas.microsoft.com/office/drawing/2014/main" id="{C18ED7FC-654D-0792-226E-ECA9701AA05A}"/>
              </a:ext>
            </a:extLst>
          </p:cNvPr>
          <p:cNvSpPr txBox="1"/>
          <p:nvPr/>
        </p:nvSpPr>
        <p:spPr>
          <a:xfrm>
            <a:off x="732097" y="1566136"/>
            <a:ext cx="4679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ü"/>
            </a:pPr>
            <a:r>
              <a:rPr lang="fr-FR" sz="2000" b="1" dirty="0">
                <a:solidFill>
                  <a:srgbClr val="00B0F0"/>
                </a:solidFill>
                <a:latin typeface="Times New Roman"/>
              </a:rPr>
              <a:t>CLASSIFICATION</a:t>
            </a:r>
            <a:endParaRPr lang="fr-FR" sz="2000" dirty="0">
              <a:solidFill>
                <a:srgbClr val="00B0F0"/>
              </a:solidFill>
              <a:ea typeface="Calibri" panose="020F0502020204030204"/>
              <a:cs typeface="Calibri" panose="020F0502020204030204"/>
            </a:endParaRPr>
          </a:p>
        </p:txBody>
      </p:sp>
      <p:sp>
        <p:nvSpPr>
          <p:cNvPr id="5" name="ZoneTexte 4">
            <a:extLst>
              <a:ext uri="{FF2B5EF4-FFF2-40B4-BE49-F238E27FC236}">
                <a16:creationId xmlns:a16="http://schemas.microsoft.com/office/drawing/2014/main" id="{F26738CA-3AB6-55C7-CD9F-17B2DB9D8854}"/>
              </a:ext>
            </a:extLst>
          </p:cNvPr>
          <p:cNvSpPr txBox="1"/>
          <p:nvPr/>
        </p:nvSpPr>
        <p:spPr>
          <a:xfrm>
            <a:off x="7185454" y="2026508"/>
            <a:ext cx="39170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t>Prédire le revenu estimé du client</a:t>
            </a:r>
            <a:endParaRPr lang="fr-FR" dirty="0"/>
          </a:p>
        </p:txBody>
      </p:sp>
      <p:sp>
        <p:nvSpPr>
          <p:cNvPr id="6" name="ZoneTexte 5">
            <a:extLst>
              <a:ext uri="{FF2B5EF4-FFF2-40B4-BE49-F238E27FC236}">
                <a16:creationId xmlns:a16="http://schemas.microsoft.com/office/drawing/2014/main" id="{9E1B4923-A172-365F-879F-07BAA99AFC3A}"/>
              </a:ext>
            </a:extLst>
          </p:cNvPr>
          <p:cNvSpPr txBox="1"/>
          <p:nvPr/>
        </p:nvSpPr>
        <p:spPr>
          <a:xfrm>
            <a:off x="7274590" y="1511588"/>
            <a:ext cx="48438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ü"/>
            </a:pPr>
            <a:r>
              <a:rPr lang="fr-FR" sz="2000" b="1" dirty="0">
                <a:solidFill>
                  <a:srgbClr val="00B0F0"/>
                </a:solidFill>
                <a:latin typeface="Times New Roman"/>
              </a:rPr>
              <a:t>REGRESSION</a:t>
            </a:r>
            <a:endParaRPr lang="fr-FR" sz="2000" dirty="0">
              <a:solidFill>
                <a:srgbClr val="00B0F0"/>
              </a:solidFill>
              <a:ea typeface="Calibri" panose="020F0502020204030204"/>
              <a:cs typeface="Calibri" panose="020F0502020204030204"/>
            </a:endParaRPr>
          </a:p>
        </p:txBody>
      </p:sp>
      <p:sp>
        <p:nvSpPr>
          <p:cNvPr id="7" name="ZoneTexte 6">
            <a:extLst>
              <a:ext uri="{FF2B5EF4-FFF2-40B4-BE49-F238E27FC236}">
                <a16:creationId xmlns:a16="http://schemas.microsoft.com/office/drawing/2014/main" id="{D448330D-7964-3B7E-3A9F-F5204EF40759}"/>
              </a:ext>
            </a:extLst>
          </p:cNvPr>
          <p:cNvSpPr txBox="1"/>
          <p:nvPr/>
        </p:nvSpPr>
        <p:spPr>
          <a:xfrm>
            <a:off x="656968" y="2675238"/>
            <a:ext cx="46893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ea typeface="Calibri" panose="020F0502020204030204"/>
                <a:cs typeface="Calibri" panose="020F0502020204030204"/>
              </a:rPr>
              <a:t>Naïve Bayes</a:t>
            </a:r>
          </a:p>
        </p:txBody>
      </p:sp>
      <p:sp>
        <p:nvSpPr>
          <p:cNvPr id="8" name="ZoneTexte 7">
            <a:extLst>
              <a:ext uri="{FF2B5EF4-FFF2-40B4-BE49-F238E27FC236}">
                <a16:creationId xmlns:a16="http://schemas.microsoft.com/office/drawing/2014/main" id="{1DC28695-520B-E202-4764-EE5B2A1F6159}"/>
              </a:ext>
            </a:extLst>
          </p:cNvPr>
          <p:cNvSpPr txBox="1"/>
          <p:nvPr/>
        </p:nvSpPr>
        <p:spPr>
          <a:xfrm>
            <a:off x="7185453" y="2468606"/>
            <a:ext cx="46893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ea typeface="Calibri" panose="020F0502020204030204"/>
                <a:cs typeface="Calibri" panose="020F0502020204030204"/>
              </a:rPr>
              <a:t>Stacking </a:t>
            </a:r>
          </a:p>
        </p:txBody>
      </p:sp>
      <p:sp>
        <p:nvSpPr>
          <p:cNvPr id="11" name="ZoneTexte 10">
            <a:extLst>
              <a:ext uri="{FF2B5EF4-FFF2-40B4-BE49-F238E27FC236}">
                <a16:creationId xmlns:a16="http://schemas.microsoft.com/office/drawing/2014/main" id="{74D4F470-114A-7899-0FEB-2B47C66606B9}"/>
              </a:ext>
            </a:extLst>
          </p:cNvPr>
          <p:cNvSpPr txBox="1"/>
          <p:nvPr/>
        </p:nvSpPr>
        <p:spPr>
          <a:xfrm>
            <a:off x="7185453" y="2844066"/>
            <a:ext cx="4646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q"/>
            </a:pPr>
            <a:r>
              <a:rPr lang="en-US" dirty="0"/>
              <a:t>Suppression de variables corrélées</a:t>
            </a:r>
            <a:endParaRPr lang="en-US" dirty="0">
              <a:ea typeface="Calibri"/>
              <a:cs typeface="Calibri"/>
            </a:endParaRPr>
          </a:p>
        </p:txBody>
      </p:sp>
      <p:sp>
        <p:nvSpPr>
          <p:cNvPr id="12" name="ZoneTexte 11">
            <a:extLst>
              <a:ext uri="{FF2B5EF4-FFF2-40B4-BE49-F238E27FC236}">
                <a16:creationId xmlns:a16="http://schemas.microsoft.com/office/drawing/2014/main" id="{2242AE39-BAAA-5521-D089-C8EDED88A926}"/>
              </a:ext>
            </a:extLst>
          </p:cNvPr>
          <p:cNvSpPr txBox="1"/>
          <p:nvPr/>
        </p:nvSpPr>
        <p:spPr>
          <a:xfrm>
            <a:off x="7185454" y="3182938"/>
            <a:ext cx="42079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q"/>
            </a:pPr>
            <a:r>
              <a:rPr lang="en-US" dirty="0"/>
              <a:t>Erreur Moyenne </a:t>
            </a:r>
            <a:r>
              <a:rPr lang="en-US" dirty="0">
                <a:ea typeface="+mn-lt"/>
                <a:cs typeface="+mn-lt"/>
              </a:rPr>
              <a:t>robuste aux outliers</a:t>
            </a:r>
            <a:endParaRPr lang="fr-FR" dirty="0">
              <a:ea typeface="Calibri" panose="020F0502020204030204"/>
              <a:cs typeface="Calibri" panose="020F0502020204030204"/>
            </a:endParaRPr>
          </a:p>
          <a:p>
            <a:pPr marL="285750" indent="-285750">
              <a:buFont typeface="Wingdings" panose="05000000000000000000" pitchFamily="2" charset="2"/>
              <a:buChar char="q"/>
            </a:pPr>
            <a:r>
              <a:rPr lang="en-US" dirty="0">
                <a:ea typeface="+mn-lt"/>
                <a:cs typeface="+mn-lt"/>
              </a:rPr>
              <a:t>Filtrage </a:t>
            </a:r>
          </a:p>
        </p:txBody>
      </p:sp>
      <p:pic>
        <p:nvPicPr>
          <p:cNvPr id="13" name="Image 12" descr="Une image contenant texte, capture d’écran, diagramme, Tracé&#10;&#10;Le contenu généré par l’IA peut être incorrect.">
            <a:extLst>
              <a:ext uri="{FF2B5EF4-FFF2-40B4-BE49-F238E27FC236}">
                <a16:creationId xmlns:a16="http://schemas.microsoft.com/office/drawing/2014/main" id="{B9D404AD-6DBA-3652-AAFF-5C87454AE90F}"/>
              </a:ext>
            </a:extLst>
          </p:cNvPr>
          <p:cNvPicPr>
            <a:picLocks noChangeAspect="1"/>
          </p:cNvPicPr>
          <p:nvPr/>
        </p:nvPicPr>
        <p:blipFill>
          <a:blip r:embed="rId2"/>
          <a:stretch>
            <a:fillRect/>
          </a:stretch>
        </p:blipFill>
        <p:spPr>
          <a:xfrm>
            <a:off x="5625929" y="4020063"/>
            <a:ext cx="2951143" cy="2509045"/>
          </a:xfrm>
          <a:prstGeom prst="rect">
            <a:avLst/>
          </a:prstGeom>
        </p:spPr>
      </p:pic>
      <p:sp>
        <p:nvSpPr>
          <p:cNvPr id="17" name="ZoneTexte 16">
            <a:extLst>
              <a:ext uri="{FF2B5EF4-FFF2-40B4-BE49-F238E27FC236}">
                <a16:creationId xmlns:a16="http://schemas.microsoft.com/office/drawing/2014/main" id="{96CA424B-559E-1EE6-791F-83A87DCD13F8}"/>
              </a:ext>
            </a:extLst>
          </p:cNvPr>
          <p:cNvSpPr txBox="1"/>
          <p:nvPr/>
        </p:nvSpPr>
        <p:spPr>
          <a:xfrm>
            <a:off x="635197" y="3165095"/>
            <a:ext cx="46893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ea typeface="Calibri" panose="020F0502020204030204"/>
                <a:cs typeface="Calibri" panose="020F0502020204030204"/>
              </a:rPr>
              <a:t>Transformer les variables catégorielles avec Target Encoding</a:t>
            </a:r>
          </a:p>
        </p:txBody>
      </p:sp>
      <p:sp>
        <p:nvSpPr>
          <p:cNvPr id="19" name="ZoneTexte 18">
            <a:extLst>
              <a:ext uri="{FF2B5EF4-FFF2-40B4-BE49-F238E27FC236}">
                <a16:creationId xmlns:a16="http://schemas.microsoft.com/office/drawing/2014/main" id="{6F751341-8C77-8A2C-B3FF-1E56D77F8066}"/>
              </a:ext>
            </a:extLst>
          </p:cNvPr>
          <p:cNvSpPr txBox="1"/>
          <p:nvPr/>
        </p:nvSpPr>
        <p:spPr>
          <a:xfrm>
            <a:off x="635197" y="4068609"/>
            <a:ext cx="46893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ea typeface="Calibri" panose="020F0502020204030204"/>
                <a:cs typeface="Calibri" panose="020F0502020204030204"/>
              </a:rPr>
              <a:t>Transformer les données en PCA</a:t>
            </a:r>
          </a:p>
        </p:txBody>
      </p:sp>
    </p:spTree>
    <p:extLst>
      <p:ext uri="{BB962C8B-B14F-4D97-AF65-F5344CB8AC3E}">
        <p14:creationId xmlns:p14="http://schemas.microsoft.com/office/powerpoint/2010/main" val="205312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624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1828B04-0AB7-8E9F-9869-F2C6A05FD0DC}"/>
              </a:ext>
            </a:extLst>
          </p:cNvPr>
          <p:cNvSpPr>
            <a:spLocks noGrp="1"/>
          </p:cNvSpPr>
          <p:nvPr>
            <p:ph idx="1"/>
          </p:nvPr>
        </p:nvSpPr>
        <p:spPr>
          <a:xfrm>
            <a:off x="348343" y="1691640"/>
            <a:ext cx="5188857" cy="2532017"/>
          </a:xfrm>
        </p:spPr>
        <p:txBody>
          <a:bodyPr>
            <a:normAutofit fontScale="85000" lnSpcReduction="10000"/>
          </a:bodyPr>
          <a:lstStyle/>
          <a:p>
            <a:pPr marL="0" indent="0">
              <a:buNone/>
            </a:pPr>
            <a:r>
              <a:rPr lang="fr-FR" dirty="0"/>
              <a:t>Dans un monde où chaque clic, chaque transaction et chaque interaction laisse une trace, les données financières sont devenues un miroir des comportements humains. Le secteur financier est historiquement l’un des plus grands consommateurs de data science. </a:t>
            </a:r>
          </a:p>
        </p:txBody>
      </p:sp>
      <p:sp>
        <p:nvSpPr>
          <p:cNvPr id="3" name="Titre 2">
            <a:extLst>
              <a:ext uri="{FF2B5EF4-FFF2-40B4-BE49-F238E27FC236}">
                <a16:creationId xmlns:a16="http://schemas.microsoft.com/office/drawing/2014/main" id="{E8824ED1-60CA-106A-ACD6-947456FE6E5F}"/>
              </a:ext>
            </a:extLst>
          </p:cNvPr>
          <p:cNvSpPr>
            <a:spLocks noGrp="1"/>
          </p:cNvSpPr>
          <p:nvPr>
            <p:ph type="title"/>
          </p:nvPr>
        </p:nvSpPr>
        <p:spPr>
          <a:xfrm>
            <a:off x="841248" y="-228600"/>
            <a:ext cx="10515600" cy="1920240"/>
          </a:xfrm>
        </p:spPr>
        <p:txBody>
          <a:bodyPr anchor="ctr">
            <a:normAutofit/>
          </a:bodyPr>
          <a:lstStyle/>
          <a:p>
            <a:r>
              <a:rPr lang="fr-FR" dirty="0"/>
              <a:t>CONTEXTE</a:t>
            </a:r>
          </a:p>
        </p:txBody>
      </p:sp>
      <p:pic>
        <p:nvPicPr>
          <p:cNvPr id="1028" name="Picture 4" descr="traitement numérique futuriste du scanner d'empreintes digitales d ...">
            <a:extLst>
              <a:ext uri="{FF2B5EF4-FFF2-40B4-BE49-F238E27FC236}">
                <a16:creationId xmlns:a16="http://schemas.microsoft.com/office/drawing/2014/main" id="{1E9CAF92-458F-5F7D-E05B-CC49FE124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3831771"/>
            <a:ext cx="5029200" cy="215427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70EDCDA8-2CD9-C26A-BDF2-AFA8E41C96E4}"/>
              </a:ext>
            </a:extLst>
          </p:cNvPr>
          <p:cNvSpPr txBox="1"/>
          <p:nvPr/>
        </p:nvSpPr>
        <p:spPr>
          <a:xfrm>
            <a:off x="3949337" y="1120676"/>
            <a:ext cx="7894320" cy="2308324"/>
          </a:xfrm>
          <a:prstGeom prst="rect">
            <a:avLst/>
          </a:prstGeom>
          <a:noFill/>
        </p:spPr>
        <p:txBody>
          <a:bodyPr wrap="square">
            <a:spAutoFit/>
          </a:bodyPr>
          <a:lstStyle/>
          <a:p>
            <a:pPr algn="r"/>
            <a:r>
              <a:rPr lang="fr-FR" sz="2400" b="1" dirty="0">
                <a:solidFill>
                  <a:srgbClr val="000000"/>
                </a:solidFill>
                <a:latin typeface="Calibri" panose="020F0502020204030204" pitchFamily="34" charset="0"/>
              </a:rPr>
              <a:t>Notre </a:t>
            </a:r>
            <a:r>
              <a:rPr lang="fr-FR" sz="2400" b="1" dirty="0" err="1">
                <a:solidFill>
                  <a:srgbClr val="000000"/>
                </a:solidFill>
                <a:latin typeface="Calibri" panose="020F0502020204030204" pitchFamily="34" charset="0"/>
              </a:rPr>
              <a:t>dataset</a:t>
            </a:r>
            <a:r>
              <a:rPr lang="fr-FR" sz="2400" b="1" dirty="0">
                <a:solidFill>
                  <a:srgbClr val="000000"/>
                </a:solidFill>
                <a:latin typeface="Calibri" panose="020F0502020204030204" pitchFamily="34" charset="0"/>
              </a:rPr>
              <a:t> a été</a:t>
            </a:r>
            <a:r>
              <a:rPr lang="fr-FR" sz="2400" b="1" i="0" dirty="0">
                <a:solidFill>
                  <a:srgbClr val="000000"/>
                </a:solidFill>
                <a:effectLst/>
                <a:latin typeface="Calibri" panose="020F0502020204030204" pitchFamily="34" charset="0"/>
              </a:rPr>
              <a:t> choisi non pas pour sa facilité, mais parce qu’il permet de construire une passerelle entre les méthodes statistiques classiques et les enjeux modernes de l’IA en entreprise. Il illustre parfaitement comment les modèles peuvent soutenir des décisions stratégiques, tout en gardant une lisibilité et une applicabilité immédiate. </a:t>
            </a:r>
            <a:endParaRPr lang="fr-FR" sz="2400" b="1" dirty="0"/>
          </a:p>
        </p:txBody>
      </p:sp>
    </p:spTree>
    <p:extLst>
      <p:ext uri="{BB962C8B-B14F-4D97-AF65-F5344CB8AC3E}">
        <p14:creationId xmlns:p14="http://schemas.microsoft.com/office/powerpoint/2010/main" val="198496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xit" presetSubtype="10" fill="hold" grpId="1" nodeType="clickEffect">
                                  <p:stCondLst>
                                    <p:cond delay="0"/>
                                  </p:stCondLst>
                                  <p:childTnLst>
                                    <p:animEffect transition="out" filter="randombar(horizontal)">
                                      <p:cBhvr>
                                        <p:cTn id="19" dur="500"/>
                                        <p:tgtEl>
                                          <p:spTgt spid="2">
                                            <p:txEl>
                                              <p:pRg st="0" end="0"/>
                                            </p:txEl>
                                          </p:spTgt>
                                        </p:tgtEl>
                                      </p:cBhvr>
                                    </p:animEffect>
                                    <p:set>
                                      <p:cBhvr>
                                        <p:cTn id="20"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7E04-A8E0-8F59-43C0-4C22FEFC8277}"/>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DAAEE65A-27C6-1E9D-5058-5E4AC131F3A7}"/>
              </a:ext>
            </a:extLst>
          </p:cNvPr>
          <p:cNvSpPr>
            <a:spLocks noGrp="1"/>
          </p:cNvSpPr>
          <p:nvPr>
            <p:ph type="title"/>
          </p:nvPr>
        </p:nvSpPr>
        <p:spPr>
          <a:xfrm>
            <a:off x="841248" y="-228600"/>
            <a:ext cx="10515600" cy="1920240"/>
          </a:xfrm>
        </p:spPr>
        <p:txBody>
          <a:bodyPr anchor="ctr">
            <a:normAutofit/>
          </a:bodyPr>
          <a:lstStyle/>
          <a:p>
            <a:r>
              <a:rPr lang="fr-FR" dirty="0"/>
              <a:t>CONTEXTE</a:t>
            </a:r>
          </a:p>
        </p:txBody>
      </p:sp>
      <p:graphicFrame>
        <p:nvGraphicFramePr>
          <p:cNvPr id="44" name="Diagramme 43">
            <a:extLst>
              <a:ext uri="{FF2B5EF4-FFF2-40B4-BE49-F238E27FC236}">
                <a16:creationId xmlns:a16="http://schemas.microsoft.com/office/drawing/2014/main" id="{D54372BB-1311-77EE-E5EA-B0F27BE6EFDA}"/>
              </a:ext>
            </a:extLst>
          </p:cNvPr>
          <p:cNvGraphicFramePr/>
          <p:nvPr>
            <p:extLst>
              <p:ext uri="{D42A27DB-BD31-4B8C-83A1-F6EECF244321}">
                <p14:modId xmlns:p14="http://schemas.microsoft.com/office/powerpoint/2010/main" val="2905877533"/>
              </p:ext>
            </p:extLst>
          </p:nvPr>
        </p:nvGraphicFramePr>
        <p:xfrm>
          <a:off x="2032000" y="1036320"/>
          <a:ext cx="8128000" cy="5102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6" name="Connecteur droit 45">
            <a:extLst>
              <a:ext uri="{FF2B5EF4-FFF2-40B4-BE49-F238E27FC236}">
                <a16:creationId xmlns:a16="http://schemas.microsoft.com/office/drawing/2014/main" id="{3DF3E821-8822-99DA-B845-C66A33C1CBEA}"/>
              </a:ext>
            </a:extLst>
          </p:cNvPr>
          <p:cNvCxnSpPr>
            <a:cxnSpLocks/>
          </p:cNvCxnSpPr>
          <p:nvPr/>
        </p:nvCxnSpPr>
        <p:spPr>
          <a:xfrm>
            <a:off x="8199120" y="3823546"/>
            <a:ext cx="121920"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9CDAF9C3-B426-E6ED-2876-EEC218866192}"/>
              </a:ext>
            </a:extLst>
          </p:cNvPr>
          <p:cNvCxnSpPr/>
          <p:nvPr/>
        </p:nvCxnSpPr>
        <p:spPr>
          <a:xfrm flipV="1">
            <a:off x="8331200" y="3823546"/>
            <a:ext cx="101600" cy="1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3070BC56-0224-CE76-EE3D-F69A28B6B843}"/>
              </a:ext>
            </a:extLst>
          </p:cNvPr>
          <p:cNvCxnSpPr/>
          <p:nvPr/>
        </p:nvCxnSpPr>
        <p:spPr>
          <a:xfrm>
            <a:off x="3769360" y="3823546"/>
            <a:ext cx="111760"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D7418D1B-A08C-39A5-1F82-8ECFAD4A9C8F}"/>
              </a:ext>
            </a:extLst>
          </p:cNvPr>
          <p:cNvCxnSpPr/>
          <p:nvPr/>
        </p:nvCxnSpPr>
        <p:spPr>
          <a:xfrm flipV="1">
            <a:off x="3860800" y="3823546"/>
            <a:ext cx="132081" cy="179494"/>
          </a:xfrm>
          <a:prstGeom prst="line">
            <a:avLst/>
          </a:prstGeom>
        </p:spPr>
        <p:style>
          <a:lnRef idx="1">
            <a:schemeClr val="accent1"/>
          </a:lnRef>
          <a:fillRef idx="0">
            <a:schemeClr val="accent1"/>
          </a:fillRef>
          <a:effectRef idx="0">
            <a:schemeClr val="accent1"/>
          </a:effectRef>
          <a:fontRef idx="minor">
            <a:schemeClr val="tx1"/>
          </a:fontRef>
        </p:style>
      </p:cxnSp>
      <p:sp>
        <p:nvSpPr>
          <p:cNvPr id="58" name="Phylactère : pensées 57">
            <a:extLst>
              <a:ext uri="{FF2B5EF4-FFF2-40B4-BE49-F238E27FC236}">
                <a16:creationId xmlns:a16="http://schemas.microsoft.com/office/drawing/2014/main" id="{DD4ACB49-E23F-572D-D720-FBC85B7ECDA9}"/>
              </a:ext>
            </a:extLst>
          </p:cNvPr>
          <p:cNvSpPr/>
          <p:nvPr/>
        </p:nvSpPr>
        <p:spPr>
          <a:xfrm>
            <a:off x="852932" y="3059007"/>
            <a:ext cx="2572512" cy="854286"/>
          </a:xfrm>
          <a:prstGeom prst="cloudCallou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CLASSIFICATION</a:t>
            </a:r>
          </a:p>
        </p:txBody>
      </p:sp>
      <p:sp>
        <p:nvSpPr>
          <p:cNvPr id="61" name="Phylactère : pensées 60">
            <a:extLst>
              <a:ext uri="{FF2B5EF4-FFF2-40B4-BE49-F238E27FC236}">
                <a16:creationId xmlns:a16="http://schemas.microsoft.com/office/drawing/2014/main" id="{E4F55BE9-15A2-9ACF-51E7-02E805A324BB}"/>
              </a:ext>
            </a:extLst>
          </p:cNvPr>
          <p:cNvSpPr/>
          <p:nvPr/>
        </p:nvSpPr>
        <p:spPr>
          <a:xfrm>
            <a:off x="9137903" y="2992120"/>
            <a:ext cx="2572512" cy="873760"/>
          </a:xfrm>
          <a:prstGeom prst="cloudCallou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REGRESSION  </a:t>
            </a:r>
          </a:p>
        </p:txBody>
      </p:sp>
      <p:pic>
        <p:nvPicPr>
          <p:cNvPr id="2050" name="Picture 2">
            <a:extLst>
              <a:ext uri="{FF2B5EF4-FFF2-40B4-BE49-F238E27FC236}">
                <a16:creationId xmlns:a16="http://schemas.microsoft.com/office/drawing/2014/main" id="{489BB117-52BE-1BFA-364B-8B5D3C1E67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675640"/>
            <a:ext cx="5938520" cy="593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37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2050"/>
                                        </p:tgtEl>
                                        <p:attrNameLst>
                                          <p:attrName>ppt_w</p:attrName>
                                        </p:attrNameLst>
                                      </p:cBhvr>
                                      <p:tavLst>
                                        <p:tav tm="0">
                                          <p:val>
                                            <p:strVal val="ppt_w"/>
                                          </p:val>
                                        </p:tav>
                                        <p:tav tm="100000">
                                          <p:val>
                                            <p:fltVal val="0"/>
                                          </p:val>
                                        </p:tav>
                                      </p:tavLst>
                                    </p:anim>
                                    <p:anim calcmode="lin" valueType="num">
                                      <p:cBhvr>
                                        <p:cTn id="7" dur="1000"/>
                                        <p:tgtEl>
                                          <p:spTgt spid="2050"/>
                                        </p:tgtEl>
                                        <p:attrNameLst>
                                          <p:attrName>ppt_h</p:attrName>
                                        </p:attrNameLst>
                                      </p:cBhvr>
                                      <p:tavLst>
                                        <p:tav tm="0">
                                          <p:val>
                                            <p:strVal val="ppt_h"/>
                                          </p:val>
                                        </p:tav>
                                        <p:tav tm="100000">
                                          <p:val>
                                            <p:fltVal val="0"/>
                                          </p:val>
                                        </p:tav>
                                      </p:tavLst>
                                    </p:anim>
                                    <p:anim calcmode="lin" valueType="num">
                                      <p:cBhvr>
                                        <p:cTn id="8" dur="1000"/>
                                        <p:tgtEl>
                                          <p:spTgt spid="2050"/>
                                        </p:tgtEl>
                                        <p:attrNameLst>
                                          <p:attrName>style.rotation</p:attrName>
                                        </p:attrNameLst>
                                      </p:cBhvr>
                                      <p:tavLst>
                                        <p:tav tm="0">
                                          <p:val>
                                            <p:fltVal val="0"/>
                                          </p:val>
                                        </p:tav>
                                        <p:tav tm="100000">
                                          <p:val>
                                            <p:fltVal val="90"/>
                                          </p:val>
                                        </p:tav>
                                      </p:tavLst>
                                    </p:anim>
                                    <p:animEffect transition="out" filter="fade">
                                      <p:cBhvr>
                                        <p:cTn id="9" dur="1000"/>
                                        <p:tgtEl>
                                          <p:spTgt spid="2050"/>
                                        </p:tgtEl>
                                      </p:cBhvr>
                                    </p:animEffect>
                                    <p:set>
                                      <p:cBhvr>
                                        <p:cTn id="10" dur="1" fill="hold">
                                          <p:stCondLst>
                                            <p:cond delay="999"/>
                                          </p:stCondLst>
                                        </p:cTn>
                                        <p:tgtEl>
                                          <p:spTgt spid="205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 calcmode="lin" valueType="num">
                                      <p:cBhvr>
                                        <p:cTn id="17" dur="1000" fill="hold"/>
                                        <p:tgtEl>
                                          <p:spTgt spid="44"/>
                                        </p:tgtEl>
                                        <p:attrNameLst>
                                          <p:attrName>style.rotation</p:attrName>
                                        </p:attrNameLst>
                                      </p:cBhvr>
                                      <p:tavLst>
                                        <p:tav tm="0">
                                          <p:val>
                                            <p:fltVal val="90"/>
                                          </p:val>
                                        </p:tav>
                                        <p:tav tm="100000">
                                          <p:val>
                                            <p:fltVal val="0"/>
                                          </p:val>
                                        </p:tav>
                                      </p:tavLst>
                                    </p:anim>
                                    <p:animEffect transition="in" filter="fade">
                                      <p:cBhvr>
                                        <p:cTn id="18" dur="10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80">
                                          <p:stCondLst>
                                            <p:cond delay="0"/>
                                          </p:stCondLst>
                                        </p:cTn>
                                        <p:tgtEl>
                                          <p:spTgt spid="46"/>
                                        </p:tgtEl>
                                      </p:cBhvr>
                                    </p:animEffect>
                                    <p:anim calcmode="lin" valueType="num">
                                      <p:cBhvr>
                                        <p:cTn id="24"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29" dur="26">
                                          <p:stCondLst>
                                            <p:cond delay="650"/>
                                          </p:stCondLst>
                                        </p:cTn>
                                        <p:tgtEl>
                                          <p:spTgt spid="46"/>
                                        </p:tgtEl>
                                      </p:cBhvr>
                                      <p:to x="100000" y="60000"/>
                                    </p:animScale>
                                    <p:animScale>
                                      <p:cBhvr>
                                        <p:cTn id="30" dur="166" decel="50000">
                                          <p:stCondLst>
                                            <p:cond delay="676"/>
                                          </p:stCondLst>
                                        </p:cTn>
                                        <p:tgtEl>
                                          <p:spTgt spid="46"/>
                                        </p:tgtEl>
                                      </p:cBhvr>
                                      <p:to x="100000" y="100000"/>
                                    </p:animScale>
                                    <p:animScale>
                                      <p:cBhvr>
                                        <p:cTn id="31" dur="26">
                                          <p:stCondLst>
                                            <p:cond delay="1312"/>
                                          </p:stCondLst>
                                        </p:cTn>
                                        <p:tgtEl>
                                          <p:spTgt spid="46"/>
                                        </p:tgtEl>
                                      </p:cBhvr>
                                      <p:to x="100000" y="80000"/>
                                    </p:animScale>
                                    <p:animScale>
                                      <p:cBhvr>
                                        <p:cTn id="32" dur="166" decel="50000">
                                          <p:stCondLst>
                                            <p:cond delay="1338"/>
                                          </p:stCondLst>
                                        </p:cTn>
                                        <p:tgtEl>
                                          <p:spTgt spid="46"/>
                                        </p:tgtEl>
                                      </p:cBhvr>
                                      <p:to x="100000" y="100000"/>
                                    </p:animScale>
                                    <p:animScale>
                                      <p:cBhvr>
                                        <p:cTn id="33" dur="26">
                                          <p:stCondLst>
                                            <p:cond delay="1642"/>
                                          </p:stCondLst>
                                        </p:cTn>
                                        <p:tgtEl>
                                          <p:spTgt spid="46"/>
                                        </p:tgtEl>
                                      </p:cBhvr>
                                      <p:to x="100000" y="90000"/>
                                    </p:animScale>
                                    <p:animScale>
                                      <p:cBhvr>
                                        <p:cTn id="34" dur="166" decel="50000">
                                          <p:stCondLst>
                                            <p:cond delay="1668"/>
                                          </p:stCondLst>
                                        </p:cTn>
                                        <p:tgtEl>
                                          <p:spTgt spid="46"/>
                                        </p:tgtEl>
                                      </p:cBhvr>
                                      <p:to x="100000" y="100000"/>
                                    </p:animScale>
                                    <p:animScale>
                                      <p:cBhvr>
                                        <p:cTn id="35" dur="26">
                                          <p:stCondLst>
                                            <p:cond delay="1808"/>
                                          </p:stCondLst>
                                        </p:cTn>
                                        <p:tgtEl>
                                          <p:spTgt spid="46"/>
                                        </p:tgtEl>
                                      </p:cBhvr>
                                      <p:to x="100000" y="95000"/>
                                    </p:animScale>
                                    <p:animScale>
                                      <p:cBhvr>
                                        <p:cTn id="36" dur="166" decel="50000">
                                          <p:stCondLst>
                                            <p:cond delay="1834"/>
                                          </p:stCondLst>
                                        </p:cTn>
                                        <p:tgtEl>
                                          <p:spTgt spid="46"/>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80">
                                          <p:stCondLst>
                                            <p:cond delay="0"/>
                                          </p:stCondLst>
                                        </p:cTn>
                                        <p:tgtEl>
                                          <p:spTgt spid="51"/>
                                        </p:tgtEl>
                                      </p:cBhvr>
                                    </p:animEffect>
                                    <p:anim calcmode="lin" valueType="num">
                                      <p:cBhvr>
                                        <p:cTn id="40"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45" dur="26">
                                          <p:stCondLst>
                                            <p:cond delay="650"/>
                                          </p:stCondLst>
                                        </p:cTn>
                                        <p:tgtEl>
                                          <p:spTgt spid="51"/>
                                        </p:tgtEl>
                                      </p:cBhvr>
                                      <p:to x="100000" y="60000"/>
                                    </p:animScale>
                                    <p:animScale>
                                      <p:cBhvr>
                                        <p:cTn id="46" dur="166" decel="50000">
                                          <p:stCondLst>
                                            <p:cond delay="676"/>
                                          </p:stCondLst>
                                        </p:cTn>
                                        <p:tgtEl>
                                          <p:spTgt spid="51"/>
                                        </p:tgtEl>
                                      </p:cBhvr>
                                      <p:to x="100000" y="100000"/>
                                    </p:animScale>
                                    <p:animScale>
                                      <p:cBhvr>
                                        <p:cTn id="47" dur="26">
                                          <p:stCondLst>
                                            <p:cond delay="1312"/>
                                          </p:stCondLst>
                                        </p:cTn>
                                        <p:tgtEl>
                                          <p:spTgt spid="51"/>
                                        </p:tgtEl>
                                      </p:cBhvr>
                                      <p:to x="100000" y="80000"/>
                                    </p:animScale>
                                    <p:animScale>
                                      <p:cBhvr>
                                        <p:cTn id="48" dur="166" decel="50000">
                                          <p:stCondLst>
                                            <p:cond delay="1338"/>
                                          </p:stCondLst>
                                        </p:cTn>
                                        <p:tgtEl>
                                          <p:spTgt spid="51"/>
                                        </p:tgtEl>
                                      </p:cBhvr>
                                      <p:to x="100000" y="100000"/>
                                    </p:animScale>
                                    <p:animScale>
                                      <p:cBhvr>
                                        <p:cTn id="49" dur="26">
                                          <p:stCondLst>
                                            <p:cond delay="1642"/>
                                          </p:stCondLst>
                                        </p:cTn>
                                        <p:tgtEl>
                                          <p:spTgt spid="51"/>
                                        </p:tgtEl>
                                      </p:cBhvr>
                                      <p:to x="100000" y="90000"/>
                                    </p:animScale>
                                    <p:animScale>
                                      <p:cBhvr>
                                        <p:cTn id="50" dur="166" decel="50000">
                                          <p:stCondLst>
                                            <p:cond delay="1668"/>
                                          </p:stCondLst>
                                        </p:cTn>
                                        <p:tgtEl>
                                          <p:spTgt spid="51"/>
                                        </p:tgtEl>
                                      </p:cBhvr>
                                      <p:to x="100000" y="100000"/>
                                    </p:animScale>
                                    <p:animScale>
                                      <p:cBhvr>
                                        <p:cTn id="51" dur="26">
                                          <p:stCondLst>
                                            <p:cond delay="1808"/>
                                          </p:stCondLst>
                                        </p:cTn>
                                        <p:tgtEl>
                                          <p:spTgt spid="51"/>
                                        </p:tgtEl>
                                      </p:cBhvr>
                                      <p:to x="100000" y="95000"/>
                                    </p:animScale>
                                    <p:animScale>
                                      <p:cBhvr>
                                        <p:cTn id="52" dur="166" decel="50000">
                                          <p:stCondLst>
                                            <p:cond delay="1834"/>
                                          </p:stCondLst>
                                        </p:cTn>
                                        <p:tgtEl>
                                          <p:spTgt spid="51"/>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down)">
                                      <p:cBhvr>
                                        <p:cTn id="55" dur="580">
                                          <p:stCondLst>
                                            <p:cond delay="0"/>
                                          </p:stCondLst>
                                        </p:cTn>
                                        <p:tgtEl>
                                          <p:spTgt spid="53"/>
                                        </p:tgtEl>
                                      </p:cBhvr>
                                    </p:animEffect>
                                    <p:anim calcmode="lin" valueType="num">
                                      <p:cBhvr>
                                        <p:cTn id="56"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61" dur="26">
                                          <p:stCondLst>
                                            <p:cond delay="650"/>
                                          </p:stCondLst>
                                        </p:cTn>
                                        <p:tgtEl>
                                          <p:spTgt spid="53"/>
                                        </p:tgtEl>
                                      </p:cBhvr>
                                      <p:to x="100000" y="60000"/>
                                    </p:animScale>
                                    <p:animScale>
                                      <p:cBhvr>
                                        <p:cTn id="62" dur="166" decel="50000">
                                          <p:stCondLst>
                                            <p:cond delay="676"/>
                                          </p:stCondLst>
                                        </p:cTn>
                                        <p:tgtEl>
                                          <p:spTgt spid="53"/>
                                        </p:tgtEl>
                                      </p:cBhvr>
                                      <p:to x="100000" y="100000"/>
                                    </p:animScale>
                                    <p:animScale>
                                      <p:cBhvr>
                                        <p:cTn id="63" dur="26">
                                          <p:stCondLst>
                                            <p:cond delay="1312"/>
                                          </p:stCondLst>
                                        </p:cTn>
                                        <p:tgtEl>
                                          <p:spTgt spid="53"/>
                                        </p:tgtEl>
                                      </p:cBhvr>
                                      <p:to x="100000" y="80000"/>
                                    </p:animScale>
                                    <p:animScale>
                                      <p:cBhvr>
                                        <p:cTn id="64" dur="166" decel="50000">
                                          <p:stCondLst>
                                            <p:cond delay="1338"/>
                                          </p:stCondLst>
                                        </p:cTn>
                                        <p:tgtEl>
                                          <p:spTgt spid="53"/>
                                        </p:tgtEl>
                                      </p:cBhvr>
                                      <p:to x="100000" y="100000"/>
                                    </p:animScale>
                                    <p:animScale>
                                      <p:cBhvr>
                                        <p:cTn id="65" dur="26">
                                          <p:stCondLst>
                                            <p:cond delay="1642"/>
                                          </p:stCondLst>
                                        </p:cTn>
                                        <p:tgtEl>
                                          <p:spTgt spid="53"/>
                                        </p:tgtEl>
                                      </p:cBhvr>
                                      <p:to x="100000" y="90000"/>
                                    </p:animScale>
                                    <p:animScale>
                                      <p:cBhvr>
                                        <p:cTn id="66" dur="166" decel="50000">
                                          <p:stCondLst>
                                            <p:cond delay="1668"/>
                                          </p:stCondLst>
                                        </p:cTn>
                                        <p:tgtEl>
                                          <p:spTgt spid="53"/>
                                        </p:tgtEl>
                                      </p:cBhvr>
                                      <p:to x="100000" y="100000"/>
                                    </p:animScale>
                                    <p:animScale>
                                      <p:cBhvr>
                                        <p:cTn id="67" dur="26">
                                          <p:stCondLst>
                                            <p:cond delay="1808"/>
                                          </p:stCondLst>
                                        </p:cTn>
                                        <p:tgtEl>
                                          <p:spTgt spid="53"/>
                                        </p:tgtEl>
                                      </p:cBhvr>
                                      <p:to x="100000" y="95000"/>
                                    </p:animScale>
                                    <p:animScale>
                                      <p:cBhvr>
                                        <p:cTn id="68" dur="166" decel="50000">
                                          <p:stCondLst>
                                            <p:cond delay="1834"/>
                                          </p:stCondLst>
                                        </p:cTn>
                                        <p:tgtEl>
                                          <p:spTgt spid="53"/>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wipe(down)">
                                      <p:cBhvr>
                                        <p:cTn id="71" dur="580">
                                          <p:stCondLst>
                                            <p:cond delay="0"/>
                                          </p:stCondLst>
                                        </p:cTn>
                                        <p:tgtEl>
                                          <p:spTgt spid="57"/>
                                        </p:tgtEl>
                                      </p:cBhvr>
                                    </p:animEffect>
                                    <p:anim calcmode="lin" valueType="num">
                                      <p:cBhvr>
                                        <p:cTn id="72"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77" dur="26">
                                          <p:stCondLst>
                                            <p:cond delay="650"/>
                                          </p:stCondLst>
                                        </p:cTn>
                                        <p:tgtEl>
                                          <p:spTgt spid="57"/>
                                        </p:tgtEl>
                                      </p:cBhvr>
                                      <p:to x="100000" y="60000"/>
                                    </p:animScale>
                                    <p:animScale>
                                      <p:cBhvr>
                                        <p:cTn id="78" dur="166" decel="50000">
                                          <p:stCondLst>
                                            <p:cond delay="676"/>
                                          </p:stCondLst>
                                        </p:cTn>
                                        <p:tgtEl>
                                          <p:spTgt spid="57"/>
                                        </p:tgtEl>
                                      </p:cBhvr>
                                      <p:to x="100000" y="100000"/>
                                    </p:animScale>
                                    <p:animScale>
                                      <p:cBhvr>
                                        <p:cTn id="79" dur="26">
                                          <p:stCondLst>
                                            <p:cond delay="1312"/>
                                          </p:stCondLst>
                                        </p:cTn>
                                        <p:tgtEl>
                                          <p:spTgt spid="57"/>
                                        </p:tgtEl>
                                      </p:cBhvr>
                                      <p:to x="100000" y="80000"/>
                                    </p:animScale>
                                    <p:animScale>
                                      <p:cBhvr>
                                        <p:cTn id="80" dur="166" decel="50000">
                                          <p:stCondLst>
                                            <p:cond delay="1338"/>
                                          </p:stCondLst>
                                        </p:cTn>
                                        <p:tgtEl>
                                          <p:spTgt spid="57"/>
                                        </p:tgtEl>
                                      </p:cBhvr>
                                      <p:to x="100000" y="100000"/>
                                    </p:animScale>
                                    <p:animScale>
                                      <p:cBhvr>
                                        <p:cTn id="81" dur="26">
                                          <p:stCondLst>
                                            <p:cond delay="1642"/>
                                          </p:stCondLst>
                                        </p:cTn>
                                        <p:tgtEl>
                                          <p:spTgt spid="57"/>
                                        </p:tgtEl>
                                      </p:cBhvr>
                                      <p:to x="100000" y="90000"/>
                                    </p:animScale>
                                    <p:animScale>
                                      <p:cBhvr>
                                        <p:cTn id="82" dur="166" decel="50000">
                                          <p:stCondLst>
                                            <p:cond delay="1668"/>
                                          </p:stCondLst>
                                        </p:cTn>
                                        <p:tgtEl>
                                          <p:spTgt spid="57"/>
                                        </p:tgtEl>
                                      </p:cBhvr>
                                      <p:to x="100000" y="100000"/>
                                    </p:animScale>
                                    <p:animScale>
                                      <p:cBhvr>
                                        <p:cTn id="83" dur="26">
                                          <p:stCondLst>
                                            <p:cond delay="1808"/>
                                          </p:stCondLst>
                                        </p:cTn>
                                        <p:tgtEl>
                                          <p:spTgt spid="57"/>
                                        </p:tgtEl>
                                      </p:cBhvr>
                                      <p:to x="100000" y="95000"/>
                                    </p:animScale>
                                    <p:animScale>
                                      <p:cBhvr>
                                        <p:cTn id="84" dur="166" decel="50000">
                                          <p:stCondLst>
                                            <p:cond delay="1834"/>
                                          </p:stCondLst>
                                        </p:cTn>
                                        <p:tgtEl>
                                          <p:spTgt spid="57"/>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wipe(down)">
                                      <p:cBhvr>
                                        <p:cTn id="87" dur="580">
                                          <p:stCondLst>
                                            <p:cond delay="0"/>
                                          </p:stCondLst>
                                        </p:cTn>
                                        <p:tgtEl>
                                          <p:spTgt spid="58"/>
                                        </p:tgtEl>
                                      </p:cBhvr>
                                    </p:animEffect>
                                    <p:anim calcmode="lin" valueType="num">
                                      <p:cBhvr>
                                        <p:cTn id="88"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93" dur="26">
                                          <p:stCondLst>
                                            <p:cond delay="650"/>
                                          </p:stCondLst>
                                        </p:cTn>
                                        <p:tgtEl>
                                          <p:spTgt spid="58"/>
                                        </p:tgtEl>
                                      </p:cBhvr>
                                      <p:to x="100000" y="60000"/>
                                    </p:animScale>
                                    <p:animScale>
                                      <p:cBhvr>
                                        <p:cTn id="94" dur="166" decel="50000">
                                          <p:stCondLst>
                                            <p:cond delay="676"/>
                                          </p:stCondLst>
                                        </p:cTn>
                                        <p:tgtEl>
                                          <p:spTgt spid="58"/>
                                        </p:tgtEl>
                                      </p:cBhvr>
                                      <p:to x="100000" y="100000"/>
                                    </p:animScale>
                                    <p:animScale>
                                      <p:cBhvr>
                                        <p:cTn id="95" dur="26">
                                          <p:stCondLst>
                                            <p:cond delay="1312"/>
                                          </p:stCondLst>
                                        </p:cTn>
                                        <p:tgtEl>
                                          <p:spTgt spid="58"/>
                                        </p:tgtEl>
                                      </p:cBhvr>
                                      <p:to x="100000" y="80000"/>
                                    </p:animScale>
                                    <p:animScale>
                                      <p:cBhvr>
                                        <p:cTn id="96" dur="166" decel="50000">
                                          <p:stCondLst>
                                            <p:cond delay="1338"/>
                                          </p:stCondLst>
                                        </p:cTn>
                                        <p:tgtEl>
                                          <p:spTgt spid="58"/>
                                        </p:tgtEl>
                                      </p:cBhvr>
                                      <p:to x="100000" y="100000"/>
                                    </p:animScale>
                                    <p:animScale>
                                      <p:cBhvr>
                                        <p:cTn id="97" dur="26">
                                          <p:stCondLst>
                                            <p:cond delay="1642"/>
                                          </p:stCondLst>
                                        </p:cTn>
                                        <p:tgtEl>
                                          <p:spTgt spid="58"/>
                                        </p:tgtEl>
                                      </p:cBhvr>
                                      <p:to x="100000" y="90000"/>
                                    </p:animScale>
                                    <p:animScale>
                                      <p:cBhvr>
                                        <p:cTn id="98" dur="166" decel="50000">
                                          <p:stCondLst>
                                            <p:cond delay="1668"/>
                                          </p:stCondLst>
                                        </p:cTn>
                                        <p:tgtEl>
                                          <p:spTgt spid="58"/>
                                        </p:tgtEl>
                                      </p:cBhvr>
                                      <p:to x="100000" y="100000"/>
                                    </p:animScale>
                                    <p:animScale>
                                      <p:cBhvr>
                                        <p:cTn id="99" dur="26">
                                          <p:stCondLst>
                                            <p:cond delay="1808"/>
                                          </p:stCondLst>
                                        </p:cTn>
                                        <p:tgtEl>
                                          <p:spTgt spid="58"/>
                                        </p:tgtEl>
                                      </p:cBhvr>
                                      <p:to x="100000" y="95000"/>
                                    </p:animScale>
                                    <p:animScale>
                                      <p:cBhvr>
                                        <p:cTn id="100" dur="166" decel="50000">
                                          <p:stCondLst>
                                            <p:cond delay="1834"/>
                                          </p:stCondLst>
                                        </p:cTn>
                                        <p:tgtEl>
                                          <p:spTgt spid="58"/>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80">
                                          <p:stCondLst>
                                            <p:cond delay="0"/>
                                          </p:stCondLst>
                                        </p:cTn>
                                        <p:tgtEl>
                                          <p:spTgt spid="61"/>
                                        </p:tgtEl>
                                      </p:cBhvr>
                                    </p:animEffect>
                                    <p:anim calcmode="lin" valueType="num">
                                      <p:cBhvr>
                                        <p:cTn id="104"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09" dur="26">
                                          <p:stCondLst>
                                            <p:cond delay="650"/>
                                          </p:stCondLst>
                                        </p:cTn>
                                        <p:tgtEl>
                                          <p:spTgt spid="61"/>
                                        </p:tgtEl>
                                      </p:cBhvr>
                                      <p:to x="100000" y="60000"/>
                                    </p:animScale>
                                    <p:animScale>
                                      <p:cBhvr>
                                        <p:cTn id="110" dur="166" decel="50000">
                                          <p:stCondLst>
                                            <p:cond delay="676"/>
                                          </p:stCondLst>
                                        </p:cTn>
                                        <p:tgtEl>
                                          <p:spTgt spid="61"/>
                                        </p:tgtEl>
                                      </p:cBhvr>
                                      <p:to x="100000" y="100000"/>
                                    </p:animScale>
                                    <p:animScale>
                                      <p:cBhvr>
                                        <p:cTn id="111" dur="26">
                                          <p:stCondLst>
                                            <p:cond delay="1312"/>
                                          </p:stCondLst>
                                        </p:cTn>
                                        <p:tgtEl>
                                          <p:spTgt spid="61"/>
                                        </p:tgtEl>
                                      </p:cBhvr>
                                      <p:to x="100000" y="80000"/>
                                    </p:animScale>
                                    <p:animScale>
                                      <p:cBhvr>
                                        <p:cTn id="112" dur="166" decel="50000">
                                          <p:stCondLst>
                                            <p:cond delay="1338"/>
                                          </p:stCondLst>
                                        </p:cTn>
                                        <p:tgtEl>
                                          <p:spTgt spid="61"/>
                                        </p:tgtEl>
                                      </p:cBhvr>
                                      <p:to x="100000" y="100000"/>
                                    </p:animScale>
                                    <p:animScale>
                                      <p:cBhvr>
                                        <p:cTn id="113" dur="26">
                                          <p:stCondLst>
                                            <p:cond delay="1642"/>
                                          </p:stCondLst>
                                        </p:cTn>
                                        <p:tgtEl>
                                          <p:spTgt spid="61"/>
                                        </p:tgtEl>
                                      </p:cBhvr>
                                      <p:to x="100000" y="90000"/>
                                    </p:animScale>
                                    <p:animScale>
                                      <p:cBhvr>
                                        <p:cTn id="114" dur="166" decel="50000">
                                          <p:stCondLst>
                                            <p:cond delay="1668"/>
                                          </p:stCondLst>
                                        </p:cTn>
                                        <p:tgtEl>
                                          <p:spTgt spid="61"/>
                                        </p:tgtEl>
                                      </p:cBhvr>
                                      <p:to x="100000" y="100000"/>
                                    </p:animScale>
                                    <p:animScale>
                                      <p:cBhvr>
                                        <p:cTn id="115" dur="26">
                                          <p:stCondLst>
                                            <p:cond delay="1808"/>
                                          </p:stCondLst>
                                        </p:cTn>
                                        <p:tgtEl>
                                          <p:spTgt spid="61"/>
                                        </p:tgtEl>
                                      </p:cBhvr>
                                      <p:to x="100000" y="95000"/>
                                    </p:animScale>
                                    <p:animScale>
                                      <p:cBhvr>
                                        <p:cTn id="116" dur="166" decel="50000">
                                          <p:stCondLst>
                                            <p:cond delay="1834"/>
                                          </p:stCondLst>
                                        </p:cTn>
                                        <p:tgtEl>
                                          <p:spTgt spid="6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 grpId="0">
        <p:bldAsOne/>
      </p:bldGraphic>
      <p:bldP spid="58" grpId="0" animBg="1"/>
      <p:bldP spid="6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25005DF-E443-1BA7-24D0-B945F775F503}"/>
              </a:ext>
            </a:extLst>
          </p:cNvPr>
          <p:cNvSpPr>
            <a:spLocks noGrp="1"/>
          </p:cNvSpPr>
          <p:nvPr>
            <p:ph type="title"/>
          </p:nvPr>
        </p:nvSpPr>
        <p:spPr>
          <a:xfrm>
            <a:off x="633764" y="216887"/>
            <a:ext cx="7838440" cy="753739"/>
          </a:xfrm>
        </p:spPr>
        <p:txBody>
          <a:bodyPr lIns="91440" tIns="45720" rIns="91440" bIns="45720" anchor="t"/>
          <a:lstStyle/>
          <a:p>
            <a:r>
              <a:rPr lang="fr-FR" sz="4000" dirty="0">
                <a:latin typeface="CA Slalom Extended"/>
                <a:ea typeface="Roboto"/>
              </a:rPr>
              <a:t>PRETRAITEMENT DES DONNEES</a:t>
            </a:r>
            <a:endParaRPr lang="fr-FR" sz="4000" dirty="0"/>
          </a:p>
        </p:txBody>
      </p:sp>
      <p:pic>
        <p:nvPicPr>
          <p:cNvPr id="3076" name="Picture 4" descr="Kaggle Logo">
            <a:extLst>
              <a:ext uri="{FF2B5EF4-FFF2-40B4-BE49-F238E27FC236}">
                <a16:creationId xmlns:a16="http://schemas.microsoft.com/office/drawing/2014/main" id="{616DF4EB-79B9-F355-B82D-0C01BE9777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73440" y="4113349"/>
            <a:ext cx="2738253" cy="180017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18B78476-C6DB-76A8-6D44-FA19904F8156}"/>
              </a:ext>
            </a:extLst>
          </p:cNvPr>
          <p:cNvPicPr>
            <a:picLocks noChangeAspect="1"/>
          </p:cNvPicPr>
          <p:nvPr/>
        </p:nvPicPr>
        <p:blipFill>
          <a:blip r:embed="rId3"/>
          <a:stretch>
            <a:fillRect/>
          </a:stretch>
        </p:blipFill>
        <p:spPr>
          <a:xfrm>
            <a:off x="7660677" y="1146652"/>
            <a:ext cx="4295611" cy="2169509"/>
          </a:xfrm>
          <a:prstGeom prst="rect">
            <a:avLst/>
          </a:prstGeom>
        </p:spPr>
      </p:pic>
      <p:sp>
        <p:nvSpPr>
          <p:cNvPr id="10" name="ZoneTexte 9">
            <a:extLst>
              <a:ext uri="{FF2B5EF4-FFF2-40B4-BE49-F238E27FC236}">
                <a16:creationId xmlns:a16="http://schemas.microsoft.com/office/drawing/2014/main" id="{A2B63908-1BBA-D397-52DE-6DA4A9DB2C26}"/>
              </a:ext>
            </a:extLst>
          </p:cNvPr>
          <p:cNvSpPr txBox="1"/>
          <p:nvPr/>
        </p:nvSpPr>
        <p:spPr>
          <a:xfrm>
            <a:off x="5110768" y="3721770"/>
            <a:ext cx="3830320" cy="369332"/>
          </a:xfrm>
          <a:prstGeom prst="rect">
            <a:avLst/>
          </a:prstGeom>
          <a:noFill/>
        </p:spPr>
        <p:txBody>
          <a:bodyPr wrap="square" rtlCol="0">
            <a:spAutoFit/>
          </a:bodyPr>
          <a:lstStyle/>
          <a:p>
            <a:r>
              <a:rPr lang="fr-FR" dirty="0"/>
              <a:t>5000 lignes et 14 colonnes</a:t>
            </a:r>
          </a:p>
        </p:txBody>
      </p:sp>
      <p:pic>
        <p:nvPicPr>
          <p:cNvPr id="12" name="Image 11">
            <a:extLst>
              <a:ext uri="{FF2B5EF4-FFF2-40B4-BE49-F238E27FC236}">
                <a16:creationId xmlns:a16="http://schemas.microsoft.com/office/drawing/2014/main" id="{894EC6CB-684A-5E07-8FF9-500983E6F781}"/>
              </a:ext>
            </a:extLst>
          </p:cNvPr>
          <p:cNvPicPr>
            <a:picLocks noChangeAspect="1"/>
          </p:cNvPicPr>
          <p:nvPr/>
        </p:nvPicPr>
        <p:blipFill>
          <a:blip r:embed="rId4"/>
          <a:stretch>
            <a:fillRect/>
          </a:stretch>
        </p:blipFill>
        <p:spPr>
          <a:xfrm>
            <a:off x="321074" y="4113349"/>
            <a:ext cx="4295611" cy="2169509"/>
          </a:xfrm>
          <a:prstGeom prst="rect">
            <a:avLst/>
          </a:prstGeom>
        </p:spPr>
      </p:pic>
      <p:pic>
        <p:nvPicPr>
          <p:cNvPr id="19" name="Image 18" descr="Une image contenant texte, capture d’écran, diagramme, Rectangle&#10;&#10;Le contenu généré par l’IA peut être incorrect.">
            <a:extLst>
              <a:ext uri="{FF2B5EF4-FFF2-40B4-BE49-F238E27FC236}">
                <a16:creationId xmlns:a16="http://schemas.microsoft.com/office/drawing/2014/main" id="{6F741CCF-B689-669E-2846-DC2FD1A9873C}"/>
              </a:ext>
            </a:extLst>
          </p:cNvPr>
          <p:cNvPicPr>
            <a:picLocks noChangeAspect="1"/>
          </p:cNvPicPr>
          <p:nvPr/>
        </p:nvPicPr>
        <p:blipFill>
          <a:blip r:embed="rId5"/>
          <a:stretch>
            <a:fillRect/>
          </a:stretch>
        </p:blipFill>
        <p:spPr>
          <a:xfrm>
            <a:off x="321074" y="1146652"/>
            <a:ext cx="3693142" cy="2593406"/>
          </a:xfrm>
          <a:prstGeom prst="rect">
            <a:avLst/>
          </a:prstGeom>
        </p:spPr>
      </p:pic>
    </p:spTree>
    <p:extLst>
      <p:ext uri="{BB962C8B-B14F-4D97-AF65-F5344CB8AC3E}">
        <p14:creationId xmlns:p14="http://schemas.microsoft.com/office/powerpoint/2010/main" val="22468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B878383-1FB8-46A4-A01F-B7B62D6CEAEB}"/>
              </a:ext>
            </a:extLst>
          </p:cNvPr>
          <p:cNvSpPr>
            <a:spLocks noGrp="1"/>
          </p:cNvSpPr>
          <p:nvPr>
            <p:ph type="title"/>
          </p:nvPr>
        </p:nvSpPr>
        <p:spPr/>
        <p:txBody>
          <a:bodyPr lIns="91440" tIns="45720" rIns="91440" bIns="45720" anchor="t"/>
          <a:lstStyle/>
          <a:p>
            <a:r>
              <a:rPr lang="fr-FR" sz="4000">
                <a:latin typeface="CA Slalom Extended"/>
                <a:ea typeface="Roboto"/>
              </a:rPr>
              <a:t>PRETRAITEMENT DES DONNEES</a:t>
            </a:r>
            <a:endParaRPr lang="fr-FR">
              <a:ea typeface="Roboto"/>
            </a:endParaRPr>
          </a:p>
        </p:txBody>
      </p:sp>
      <p:pic>
        <p:nvPicPr>
          <p:cNvPr id="8" name="Image 7">
            <a:extLst>
              <a:ext uri="{FF2B5EF4-FFF2-40B4-BE49-F238E27FC236}">
                <a16:creationId xmlns:a16="http://schemas.microsoft.com/office/drawing/2014/main" id="{54D17341-DE84-651A-5A7B-799FCE475019}"/>
              </a:ext>
            </a:extLst>
          </p:cNvPr>
          <p:cNvPicPr>
            <a:picLocks noChangeAspect="1"/>
          </p:cNvPicPr>
          <p:nvPr/>
        </p:nvPicPr>
        <p:blipFill>
          <a:blip r:embed="rId2"/>
          <a:stretch>
            <a:fillRect/>
          </a:stretch>
        </p:blipFill>
        <p:spPr>
          <a:xfrm>
            <a:off x="251623" y="1179175"/>
            <a:ext cx="1825079" cy="2607256"/>
          </a:xfrm>
          <a:prstGeom prst="rect">
            <a:avLst/>
          </a:prstGeom>
        </p:spPr>
      </p:pic>
      <p:sp>
        <p:nvSpPr>
          <p:cNvPr id="9" name="Flèche : droite 8">
            <a:extLst>
              <a:ext uri="{FF2B5EF4-FFF2-40B4-BE49-F238E27FC236}">
                <a16:creationId xmlns:a16="http://schemas.microsoft.com/office/drawing/2014/main" id="{D4C7C40E-8F3E-3247-3EB8-0C3C48CFA522}"/>
              </a:ext>
            </a:extLst>
          </p:cNvPr>
          <p:cNvSpPr/>
          <p:nvPr/>
        </p:nvSpPr>
        <p:spPr>
          <a:xfrm>
            <a:off x="2121916" y="1272626"/>
            <a:ext cx="701040" cy="4001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9">
            <a:extLst>
              <a:ext uri="{FF2B5EF4-FFF2-40B4-BE49-F238E27FC236}">
                <a16:creationId xmlns:a16="http://schemas.microsoft.com/office/drawing/2014/main" id="{BABE233D-9D37-5205-E212-E70612B04E70}"/>
              </a:ext>
            </a:extLst>
          </p:cNvPr>
          <p:cNvSpPr/>
          <p:nvPr/>
        </p:nvSpPr>
        <p:spPr>
          <a:xfrm>
            <a:off x="2113279" y="2222373"/>
            <a:ext cx="709676"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Flèche : droite 10">
            <a:extLst>
              <a:ext uri="{FF2B5EF4-FFF2-40B4-BE49-F238E27FC236}">
                <a16:creationId xmlns:a16="http://schemas.microsoft.com/office/drawing/2014/main" id="{2986262D-CEB9-CF37-32BE-A4DDF0CD45FC}"/>
              </a:ext>
            </a:extLst>
          </p:cNvPr>
          <p:cNvSpPr/>
          <p:nvPr/>
        </p:nvSpPr>
        <p:spPr>
          <a:xfrm>
            <a:off x="2094991" y="3299478"/>
            <a:ext cx="709676" cy="418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68C33480-4800-D5B7-88B2-998EEA457258}"/>
              </a:ext>
            </a:extLst>
          </p:cNvPr>
          <p:cNvSpPr txBox="1"/>
          <p:nvPr/>
        </p:nvSpPr>
        <p:spPr>
          <a:xfrm>
            <a:off x="2867623" y="1206648"/>
            <a:ext cx="1302004" cy="738664"/>
          </a:xfrm>
          <a:prstGeom prst="rect">
            <a:avLst/>
          </a:prstGeom>
          <a:noFill/>
        </p:spPr>
        <p:txBody>
          <a:bodyPr wrap="square" rtlCol="0">
            <a:spAutoFit/>
          </a:bodyPr>
          <a:lstStyle/>
          <a:p>
            <a:r>
              <a:rPr lang="fr-FR" sz="1400" dirty="0"/>
              <a:t>Création d’une copie de jeu de données</a:t>
            </a:r>
          </a:p>
        </p:txBody>
      </p:sp>
      <p:sp>
        <p:nvSpPr>
          <p:cNvPr id="15" name="ZoneTexte 14">
            <a:extLst>
              <a:ext uri="{FF2B5EF4-FFF2-40B4-BE49-F238E27FC236}">
                <a16:creationId xmlns:a16="http://schemas.microsoft.com/office/drawing/2014/main" id="{4FA94363-C9B9-5F41-8BD7-A14B0F77F960}"/>
              </a:ext>
            </a:extLst>
          </p:cNvPr>
          <p:cNvSpPr txBox="1"/>
          <p:nvPr/>
        </p:nvSpPr>
        <p:spPr>
          <a:xfrm>
            <a:off x="2867623" y="2124126"/>
            <a:ext cx="1302004" cy="738664"/>
          </a:xfrm>
          <a:prstGeom prst="rect">
            <a:avLst/>
          </a:prstGeom>
          <a:noFill/>
        </p:spPr>
        <p:txBody>
          <a:bodyPr wrap="square" rtlCol="0">
            <a:spAutoFit/>
          </a:bodyPr>
          <a:lstStyle/>
          <a:p>
            <a:r>
              <a:rPr lang="fr-FR" sz="1400" dirty="0"/>
              <a:t>Choix des colonnes où créer des trous</a:t>
            </a:r>
          </a:p>
        </p:txBody>
      </p:sp>
      <p:sp>
        <p:nvSpPr>
          <p:cNvPr id="16" name="ZoneTexte 15">
            <a:extLst>
              <a:ext uri="{FF2B5EF4-FFF2-40B4-BE49-F238E27FC236}">
                <a16:creationId xmlns:a16="http://schemas.microsoft.com/office/drawing/2014/main" id="{8BAC2141-C506-8B62-E415-67988DFBE9D8}"/>
              </a:ext>
            </a:extLst>
          </p:cNvPr>
          <p:cNvSpPr txBox="1"/>
          <p:nvPr/>
        </p:nvSpPr>
        <p:spPr>
          <a:xfrm>
            <a:off x="2822956" y="3224311"/>
            <a:ext cx="1302004" cy="523220"/>
          </a:xfrm>
          <a:prstGeom prst="rect">
            <a:avLst/>
          </a:prstGeom>
          <a:noFill/>
        </p:spPr>
        <p:txBody>
          <a:bodyPr wrap="square" rtlCol="0">
            <a:spAutoFit/>
          </a:bodyPr>
          <a:lstStyle/>
          <a:p>
            <a:r>
              <a:rPr lang="fr-FR" sz="1400" dirty="0"/>
              <a:t>Ajout aléatoire des NAN </a:t>
            </a:r>
          </a:p>
        </p:txBody>
      </p:sp>
      <p:pic>
        <p:nvPicPr>
          <p:cNvPr id="18" name="Image 17">
            <a:extLst>
              <a:ext uri="{FF2B5EF4-FFF2-40B4-BE49-F238E27FC236}">
                <a16:creationId xmlns:a16="http://schemas.microsoft.com/office/drawing/2014/main" id="{BFEAF6D2-4510-1D64-F7E8-C87BDD1062AF}"/>
              </a:ext>
            </a:extLst>
          </p:cNvPr>
          <p:cNvPicPr>
            <a:picLocks noChangeAspect="1"/>
          </p:cNvPicPr>
          <p:nvPr/>
        </p:nvPicPr>
        <p:blipFill>
          <a:blip r:embed="rId3"/>
          <a:stretch>
            <a:fillRect/>
          </a:stretch>
        </p:blipFill>
        <p:spPr>
          <a:xfrm>
            <a:off x="4176268" y="1241283"/>
            <a:ext cx="2101958" cy="2400423"/>
          </a:xfrm>
          <a:prstGeom prst="rect">
            <a:avLst/>
          </a:prstGeom>
        </p:spPr>
      </p:pic>
      <p:sp>
        <p:nvSpPr>
          <p:cNvPr id="19" name="Flèche : droite 18">
            <a:extLst>
              <a:ext uri="{FF2B5EF4-FFF2-40B4-BE49-F238E27FC236}">
                <a16:creationId xmlns:a16="http://schemas.microsoft.com/office/drawing/2014/main" id="{B36EB847-61AE-EF62-7E49-C4ABEF6D3D96}"/>
              </a:ext>
            </a:extLst>
          </p:cNvPr>
          <p:cNvSpPr/>
          <p:nvPr/>
        </p:nvSpPr>
        <p:spPr>
          <a:xfrm>
            <a:off x="6284867" y="1555135"/>
            <a:ext cx="701040" cy="4001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01B9E92C-B099-A14E-8F73-C91AFFCFB459}"/>
              </a:ext>
            </a:extLst>
          </p:cNvPr>
          <p:cNvSpPr/>
          <p:nvPr/>
        </p:nvSpPr>
        <p:spPr>
          <a:xfrm>
            <a:off x="6278226" y="2974299"/>
            <a:ext cx="701040" cy="4001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a:extLst>
              <a:ext uri="{FF2B5EF4-FFF2-40B4-BE49-F238E27FC236}">
                <a16:creationId xmlns:a16="http://schemas.microsoft.com/office/drawing/2014/main" id="{AAA98C4B-3DBE-7EC3-28CA-C0DD83CFECCD}"/>
              </a:ext>
            </a:extLst>
          </p:cNvPr>
          <p:cNvPicPr>
            <a:picLocks noChangeAspect="1"/>
          </p:cNvPicPr>
          <p:nvPr/>
        </p:nvPicPr>
        <p:blipFill>
          <a:blip r:embed="rId2"/>
          <a:stretch>
            <a:fillRect/>
          </a:stretch>
        </p:blipFill>
        <p:spPr>
          <a:xfrm>
            <a:off x="8746939" y="1272627"/>
            <a:ext cx="1849941" cy="2252894"/>
          </a:xfrm>
          <a:prstGeom prst="rect">
            <a:avLst/>
          </a:prstGeom>
        </p:spPr>
      </p:pic>
      <p:sp>
        <p:nvSpPr>
          <p:cNvPr id="22" name="ZoneTexte 21">
            <a:extLst>
              <a:ext uri="{FF2B5EF4-FFF2-40B4-BE49-F238E27FC236}">
                <a16:creationId xmlns:a16="http://schemas.microsoft.com/office/drawing/2014/main" id="{78D5B8B9-8359-2482-2845-610A46038E31}"/>
              </a:ext>
            </a:extLst>
          </p:cNvPr>
          <p:cNvSpPr txBox="1"/>
          <p:nvPr/>
        </p:nvSpPr>
        <p:spPr>
          <a:xfrm>
            <a:off x="6998535" y="1380298"/>
            <a:ext cx="1621175" cy="738664"/>
          </a:xfrm>
          <a:prstGeom prst="rect">
            <a:avLst/>
          </a:prstGeom>
          <a:noFill/>
        </p:spPr>
        <p:txBody>
          <a:bodyPr wrap="square" rtlCol="0">
            <a:spAutoFit/>
          </a:bodyPr>
          <a:lstStyle/>
          <a:p>
            <a:r>
              <a:rPr lang="fr-FR" sz="1400" dirty="0"/>
              <a:t>Modèle régression linéaire (Expérience)</a:t>
            </a:r>
          </a:p>
        </p:txBody>
      </p:sp>
      <p:sp>
        <p:nvSpPr>
          <p:cNvPr id="23" name="ZoneTexte 22">
            <a:extLst>
              <a:ext uri="{FF2B5EF4-FFF2-40B4-BE49-F238E27FC236}">
                <a16:creationId xmlns:a16="http://schemas.microsoft.com/office/drawing/2014/main" id="{CA2236D8-DA99-4801-C00A-6718252BDBBD}"/>
              </a:ext>
            </a:extLst>
          </p:cNvPr>
          <p:cNvSpPr txBox="1"/>
          <p:nvPr/>
        </p:nvSpPr>
        <p:spPr>
          <a:xfrm>
            <a:off x="7011904" y="2912746"/>
            <a:ext cx="1383647" cy="523220"/>
          </a:xfrm>
          <a:prstGeom prst="rect">
            <a:avLst/>
          </a:prstGeom>
          <a:noFill/>
        </p:spPr>
        <p:txBody>
          <a:bodyPr wrap="square" rtlCol="0">
            <a:spAutoFit/>
          </a:bodyPr>
          <a:lstStyle/>
          <a:p>
            <a:r>
              <a:rPr lang="fr-FR" sz="1400" dirty="0"/>
              <a:t>La Médiane (Income , CCAvg</a:t>
            </a:r>
          </a:p>
        </p:txBody>
      </p:sp>
      <p:pic>
        <p:nvPicPr>
          <p:cNvPr id="25" name="Image 24" descr="Une image contenant capture d’écran, Rectangle, diagramme, Parallèle&#10;&#10;Le contenu généré par l’IA peut être incorrect.">
            <a:extLst>
              <a:ext uri="{FF2B5EF4-FFF2-40B4-BE49-F238E27FC236}">
                <a16:creationId xmlns:a16="http://schemas.microsoft.com/office/drawing/2014/main" id="{769E3CAC-FC75-3785-CF57-4575D2CA2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016" y="3891719"/>
            <a:ext cx="5957503" cy="2603249"/>
          </a:xfrm>
          <a:prstGeom prst="rect">
            <a:avLst/>
          </a:prstGeom>
        </p:spPr>
      </p:pic>
      <p:sp>
        <p:nvSpPr>
          <p:cNvPr id="26" name="AutoShape 2" descr="Image chargée">
            <a:extLst>
              <a:ext uri="{FF2B5EF4-FFF2-40B4-BE49-F238E27FC236}">
                <a16:creationId xmlns:a16="http://schemas.microsoft.com/office/drawing/2014/main" id="{422D001D-5061-1A9C-EA89-CB72D30EAC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7" name="AutoShape 4" descr="Image chargée">
            <a:extLst>
              <a:ext uri="{FF2B5EF4-FFF2-40B4-BE49-F238E27FC236}">
                <a16:creationId xmlns:a16="http://schemas.microsoft.com/office/drawing/2014/main" id="{C33B453A-37BF-6F83-A657-2BF69DC3B62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8" name="Image 27">
            <a:extLst>
              <a:ext uri="{FF2B5EF4-FFF2-40B4-BE49-F238E27FC236}">
                <a16:creationId xmlns:a16="http://schemas.microsoft.com/office/drawing/2014/main" id="{AD4C89D9-AF91-1F57-47EC-AAFF718801F9}"/>
              </a:ext>
            </a:extLst>
          </p:cNvPr>
          <p:cNvPicPr>
            <a:picLocks noChangeAspect="1"/>
          </p:cNvPicPr>
          <p:nvPr/>
        </p:nvPicPr>
        <p:blipFill>
          <a:blip r:embed="rId5"/>
          <a:stretch>
            <a:fillRect/>
          </a:stretch>
        </p:blipFill>
        <p:spPr>
          <a:xfrm>
            <a:off x="6736080" y="2493047"/>
            <a:ext cx="5198642" cy="3129280"/>
          </a:xfrm>
          <a:prstGeom prst="rect">
            <a:avLst/>
          </a:prstGeom>
        </p:spPr>
      </p:pic>
      <p:sp>
        <p:nvSpPr>
          <p:cNvPr id="29" name="ZoneTexte 28">
            <a:extLst>
              <a:ext uri="{FF2B5EF4-FFF2-40B4-BE49-F238E27FC236}">
                <a16:creationId xmlns:a16="http://schemas.microsoft.com/office/drawing/2014/main" id="{5B1BE2CB-2AC8-29CC-65AC-D4C3A268FF80}"/>
              </a:ext>
            </a:extLst>
          </p:cNvPr>
          <p:cNvSpPr txBox="1"/>
          <p:nvPr/>
        </p:nvSpPr>
        <p:spPr>
          <a:xfrm>
            <a:off x="1127759" y="1514761"/>
            <a:ext cx="4734561" cy="2585323"/>
          </a:xfrm>
          <a:prstGeom prst="rect">
            <a:avLst/>
          </a:prstGeom>
          <a:noFill/>
        </p:spPr>
        <p:txBody>
          <a:bodyPr wrap="square" rtlCol="0">
            <a:spAutoFit/>
          </a:bodyPr>
          <a:lstStyle/>
          <a:p>
            <a:r>
              <a:rPr lang="fr-FR" b="1" dirty="0">
                <a:solidFill>
                  <a:schemeClr val="accent1">
                    <a:lumMod val="75000"/>
                  </a:schemeClr>
                </a:solidFill>
                <a:latin typeface="Times New Roman" panose="02020603050405020304" pitchFamily="18" charset="0"/>
                <a:cs typeface="Times New Roman" panose="02020603050405020304" pitchFamily="18" charset="0"/>
              </a:rPr>
              <a:t>Encodage des variables catégorielles</a:t>
            </a:r>
          </a:p>
          <a:p>
            <a:endParaRPr lang="fr-FR" b="1" dirty="0">
              <a:solidFill>
                <a:schemeClr val="accent1">
                  <a:lumMod val="75000"/>
                </a:schemeClr>
              </a:solidFill>
              <a:latin typeface="Times New Roman" panose="02020603050405020304" pitchFamily="18" charset="0"/>
              <a:cs typeface="Times New Roman" panose="02020603050405020304" pitchFamily="18" charset="0"/>
            </a:endParaRPr>
          </a:p>
          <a:p>
            <a:endParaRPr lang="fr-FR" b="1" dirty="0">
              <a:solidFill>
                <a:schemeClr val="accent1">
                  <a:lumMod val="75000"/>
                </a:schemeClr>
              </a:solidFill>
              <a:latin typeface="Times New Roman" panose="02020603050405020304" pitchFamily="18" charset="0"/>
              <a:cs typeface="Times New Roman" panose="02020603050405020304" pitchFamily="18" charset="0"/>
            </a:endParaRPr>
          </a:p>
          <a:p>
            <a:endParaRPr lang="fr-FR" b="1" dirty="0">
              <a:solidFill>
                <a:schemeClr val="accent1">
                  <a:lumMod val="75000"/>
                </a:schemeClr>
              </a:solidFill>
              <a:latin typeface="Times New Roman" panose="02020603050405020304" pitchFamily="18" charset="0"/>
              <a:cs typeface="Times New Roman" panose="02020603050405020304" pitchFamily="18" charset="0"/>
            </a:endParaRPr>
          </a:p>
          <a:p>
            <a:endParaRPr lang="fr-FR" b="1" dirty="0">
              <a:solidFill>
                <a:schemeClr val="accent1">
                  <a:lumMod val="75000"/>
                </a:schemeClr>
              </a:solidFill>
              <a:latin typeface="Times New Roman" panose="02020603050405020304" pitchFamily="18" charset="0"/>
              <a:cs typeface="Times New Roman" panose="02020603050405020304" pitchFamily="18" charset="0"/>
            </a:endParaRPr>
          </a:p>
          <a:p>
            <a:endParaRPr lang="fr-FR" b="1" dirty="0">
              <a:solidFill>
                <a:schemeClr val="accent1">
                  <a:lumMod val="75000"/>
                </a:schemeClr>
              </a:solidFill>
              <a:latin typeface="Times New Roman" panose="02020603050405020304" pitchFamily="18" charset="0"/>
              <a:cs typeface="Times New Roman" panose="02020603050405020304" pitchFamily="18" charset="0"/>
            </a:endParaRPr>
          </a:p>
          <a:p>
            <a:endParaRPr lang="fr-FR" b="1" dirty="0">
              <a:solidFill>
                <a:schemeClr val="accent1">
                  <a:lumMod val="75000"/>
                </a:schemeClr>
              </a:solidFill>
              <a:latin typeface="Times New Roman" panose="02020603050405020304" pitchFamily="18" charset="0"/>
              <a:cs typeface="Times New Roman" panose="02020603050405020304" pitchFamily="18" charset="0"/>
            </a:endParaRPr>
          </a:p>
          <a:p>
            <a:endParaRPr lang="fr-FR" b="1" dirty="0">
              <a:solidFill>
                <a:schemeClr val="accent1">
                  <a:lumMod val="75000"/>
                </a:schemeClr>
              </a:solidFill>
              <a:latin typeface="Times New Roman" panose="02020603050405020304" pitchFamily="18" charset="0"/>
              <a:cs typeface="Times New Roman" panose="02020603050405020304" pitchFamily="18" charset="0"/>
            </a:endParaRPr>
          </a:p>
          <a:p>
            <a:r>
              <a:rPr lang="fr-FR" b="1" dirty="0">
                <a:solidFill>
                  <a:schemeClr val="accent1">
                    <a:lumMod val="75000"/>
                  </a:schemeClr>
                </a:solidFill>
                <a:latin typeface="Times New Roman" panose="02020603050405020304" pitchFamily="18" charset="0"/>
                <a:cs typeface="Times New Roman" panose="02020603050405020304" pitchFamily="18" charset="0"/>
              </a:rPr>
              <a:t>Standardisation des variables numériques</a:t>
            </a:r>
          </a:p>
        </p:txBody>
      </p:sp>
      <p:cxnSp>
        <p:nvCxnSpPr>
          <p:cNvPr id="30" name="Connecteur : en angle 29">
            <a:extLst>
              <a:ext uri="{FF2B5EF4-FFF2-40B4-BE49-F238E27FC236}">
                <a16:creationId xmlns:a16="http://schemas.microsoft.com/office/drawing/2014/main" id="{ABC0E7DE-FBAF-7326-E24C-3D224FF58E59}"/>
              </a:ext>
            </a:extLst>
          </p:cNvPr>
          <p:cNvCxnSpPr>
            <a:cxnSpLocks/>
          </p:cNvCxnSpPr>
          <p:nvPr/>
        </p:nvCxnSpPr>
        <p:spPr>
          <a:xfrm rot="16200000" flipH="1">
            <a:off x="718847" y="1341093"/>
            <a:ext cx="396185" cy="254000"/>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 en angle 30">
            <a:extLst>
              <a:ext uri="{FF2B5EF4-FFF2-40B4-BE49-F238E27FC236}">
                <a16:creationId xmlns:a16="http://schemas.microsoft.com/office/drawing/2014/main" id="{F7285DCA-91EE-D692-685A-53DDD56DC4A0}"/>
              </a:ext>
            </a:extLst>
          </p:cNvPr>
          <p:cNvCxnSpPr>
            <a:cxnSpLocks/>
          </p:cNvCxnSpPr>
          <p:nvPr/>
        </p:nvCxnSpPr>
        <p:spPr>
          <a:xfrm rot="16200000" flipH="1">
            <a:off x="767387" y="3403291"/>
            <a:ext cx="522623" cy="269239"/>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E6A85BF7-172E-1EAA-C8F6-43292E55D344}"/>
              </a:ext>
            </a:extLst>
          </p:cNvPr>
          <p:cNvSpPr txBox="1"/>
          <p:nvPr/>
        </p:nvSpPr>
        <p:spPr>
          <a:xfrm>
            <a:off x="1396999" y="1894562"/>
            <a:ext cx="5257802" cy="2031325"/>
          </a:xfrm>
          <a:prstGeom prst="rect">
            <a:avLst/>
          </a:prstGeom>
          <a:noFill/>
        </p:spPr>
        <p:txBody>
          <a:bodyPr wrap="square" rtlCol="0">
            <a:spAutoFit/>
          </a:bodyPr>
          <a:lstStyle/>
          <a:p>
            <a:r>
              <a:rPr lang="fr-FR" dirty="0"/>
              <a:t> Les colonnes catégorielles sont transformées en variables binaires grâce au </a:t>
            </a:r>
            <a:r>
              <a:rPr lang="fr-FR" b="1" dirty="0">
                <a:solidFill>
                  <a:srgbClr val="00B0F0"/>
                </a:solidFill>
              </a:rPr>
              <a:t>OneHotEncoder</a:t>
            </a:r>
            <a:r>
              <a:rPr lang="fr-FR" dirty="0"/>
              <a:t>. On transforme les textes en colonnes 0/1 pour que le modèle puisse comprendre les catégories. C’est un peu comme transformer une réponse multiple en cases à cocher.</a:t>
            </a:r>
          </a:p>
          <a:p>
            <a:r>
              <a:rPr lang="fr-FR" dirty="0"/>
              <a:t> </a:t>
            </a:r>
          </a:p>
        </p:txBody>
      </p:sp>
      <p:sp>
        <p:nvSpPr>
          <p:cNvPr id="33" name="ZoneTexte 32">
            <a:extLst>
              <a:ext uri="{FF2B5EF4-FFF2-40B4-BE49-F238E27FC236}">
                <a16:creationId xmlns:a16="http://schemas.microsoft.com/office/drawing/2014/main" id="{093B7B09-0DD1-61E8-5D71-37480AAFF306}"/>
              </a:ext>
            </a:extLst>
          </p:cNvPr>
          <p:cNvSpPr txBox="1"/>
          <p:nvPr/>
        </p:nvSpPr>
        <p:spPr>
          <a:xfrm>
            <a:off x="1615440" y="5171440"/>
            <a:ext cx="184731" cy="369332"/>
          </a:xfrm>
          <a:prstGeom prst="rect">
            <a:avLst/>
          </a:prstGeom>
          <a:noFill/>
        </p:spPr>
        <p:txBody>
          <a:bodyPr wrap="square" rtlCol="0">
            <a:spAutoFit/>
          </a:bodyPr>
          <a:lstStyle/>
          <a:p>
            <a:endParaRPr lang="fr-FR" dirty="0"/>
          </a:p>
        </p:txBody>
      </p:sp>
      <p:sp>
        <p:nvSpPr>
          <p:cNvPr id="34" name="ZoneTexte 33">
            <a:extLst>
              <a:ext uri="{FF2B5EF4-FFF2-40B4-BE49-F238E27FC236}">
                <a16:creationId xmlns:a16="http://schemas.microsoft.com/office/drawing/2014/main" id="{4716013B-1821-6E79-A2C9-E26279627E7A}"/>
              </a:ext>
            </a:extLst>
          </p:cNvPr>
          <p:cNvSpPr txBox="1"/>
          <p:nvPr/>
        </p:nvSpPr>
        <p:spPr>
          <a:xfrm>
            <a:off x="1396998" y="4176571"/>
            <a:ext cx="5257802" cy="1477328"/>
          </a:xfrm>
          <a:prstGeom prst="rect">
            <a:avLst/>
          </a:prstGeom>
          <a:noFill/>
        </p:spPr>
        <p:txBody>
          <a:bodyPr wrap="square" rtlCol="0">
            <a:spAutoFit/>
          </a:bodyPr>
          <a:lstStyle/>
          <a:p>
            <a:r>
              <a:rPr lang="fr-FR" dirty="0"/>
              <a:t>StandardScaler est appliqué pour centrer et réduire les colonnes numériques. Cela garantit que ces colonnes aient une moyenne de 0 et un écart-type de 1, ce qui est souvent utile pour optimiser la performance des modèles.</a:t>
            </a:r>
          </a:p>
        </p:txBody>
      </p:sp>
    </p:spTree>
    <p:extLst>
      <p:ext uri="{BB962C8B-B14F-4D97-AF65-F5344CB8AC3E}">
        <p14:creationId xmlns:p14="http://schemas.microsoft.com/office/powerpoint/2010/main" val="130918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xit" presetSubtype="0" fill="hold" nodeType="clickEffect">
                                  <p:stCondLst>
                                    <p:cond delay="0"/>
                                  </p:stCondLst>
                                  <p:childTnLst>
                                    <p:animEffect transition="out" filter="fade">
                                      <p:cBhvr>
                                        <p:cTn id="64" dur="1000"/>
                                        <p:tgtEl>
                                          <p:spTgt spid="8"/>
                                        </p:tgtEl>
                                      </p:cBhvr>
                                    </p:animEffect>
                                    <p:anim calcmode="lin" valueType="num">
                                      <p:cBhvr>
                                        <p:cTn id="65" dur="1000"/>
                                        <p:tgtEl>
                                          <p:spTgt spid="8"/>
                                        </p:tgtEl>
                                        <p:attrNameLst>
                                          <p:attrName>ppt_x</p:attrName>
                                        </p:attrNameLst>
                                      </p:cBhvr>
                                      <p:tavLst>
                                        <p:tav tm="0">
                                          <p:val>
                                            <p:strVal val="ppt_x"/>
                                          </p:val>
                                        </p:tav>
                                        <p:tav tm="100000">
                                          <p:val>
                                            <p:strVal val="ppt_x"/>
                                          </p:val>
                                        </p:tav>
                                      </p:tavLst>
                                    </p:anim>
                                    <p:anim calcmode="lin" valueType="num">
                                      <p:cBhvr>
                                        <p:cTn id="66" dur="1000"/>
                                        <p:tgtEl>
                                          <p:spTgt spid="8"/>
                                        </p:tgtEl>
                                        <p:attrNameLst>
                                          <p:attrName>ppt_y</p:attrName>
                                        </p:attrNameLst>
                                      </p:cBhvr>
                                      <p:tavLst>
                                        <p:tav tm="0">
                                          <p:val>
                                            <p:strVal val="ppt_y"/>
                                          </p:val>
                                        </p:tav>
                                        <p:tav tm="100000">
                                          <p:val>
                                            <p:strVal val="ppt_y+.1"/>
                                          </p:val>
                                        </p:tav>
                                      </p:tavLst>
                                    </p:anim>
                                    <p:set>
                                      <p:cBhvr>
                                        <p:cTn id="67" dur="1" fill="hold">
                                          <p:stCondLst>
                                            <p:cond delay="999"/>
                                          </p:stCondLst>
                                        </p:cTn>
                                        <p:tgtEl>
                                          <p:spTgt spid="8"/>
                                        </p:tgtEl>
                                        <p:attrNameLst>
                                          <p:attrName>style.visibility</p:attrName>
                                        </p:attrNameLst>
                                      </p:cBhvr>
                                      <p:to>
                                        <p:strVal val="hidden"/>
                                      </p:to>
                                    </p:set>
                                  </p:childTnLst>
                                </p:cTn>
                              </p:par>
                              <p:par>
                                <p:cTn id="68" presetID="42" presetClass="exit" presetSubtype="0" fill="hold" grpId="1" nodeType="withEffect">
                                  <p:stCondLst>
                                    <p:cond delay="0"/>
                                  </p:stCondLst>
                                  <p:childTnLst>
                                    <p:animEffect transition="out" filter="fade">
                                      <p:cBhvr>
                                        <p:cTn id="69" dur="1000"/>
                                        <p:tgtEl>
                                          <p:spTgt spid="9"/>
                                        </p:tgtEl>
                                      </p:cBhvr>
                                    </p:animEffect>
                                    <p:anim calcmode="lin" valueType="num">
                                      <p:cBhvr>
                                        <p:cTn id="70" dur="1000"/>
                                        <p:tgtEl>
                                          <p:spTgt spid="9"/>
                                        </p:tgtEl>
                                        <p:attrNameLst>
                                          <p:attrName>ppt_x</p:attrName>
                                        </p:attrNameLst>
                                      </p:cBhvr>
                                      <p:tavLst>
                                        <p:tav tm="0">
                                          <p:val>
                                            <p:strVal val="ppt_x"/>
                                          </p:val>
                                        </p:tav>
                                        <p:tav tm="100000">
                                          <p:val>
                                            <p:strVal val="ppt_x"/>
                                          </p:val>
                                        </p:tav>
                                      </p:tavLst>
                                    </p:anim>
                                    <p:anim calcmode="lin" valueType="num">
                                      <p:cBhvr>
                                        <p:cTn id="71" dur="1000"/>
                                        <p:tgtEl>
                                          <p:spTgt spid="9"/>
                                        </p:tgtEl>
                                        <p:attrNameLst>
                                          <p:attrName>ppt_y</p:attrName>
                                        </p:attrNameLst>
                                      </p:cBhvr>
                                      <p:tavLst>
                                        <p:tav tm="0">
                                          <p:val>
                                            <p:strVal val="ppt_y"/>
                                          </p:val>
                                        </p:tav>
                                        <p:tav tm="100000">
                                          <p:val>
                                            <p:strVal val="ppt_y+.1"/>
                                          </p:val>
                                        </p:tav>
                                      </p:tavLst>
                                    </p:anim>
                                    <p:set>
                                      <p:cBhvr>
                                        <p:cTn id="72" dur="1" fill="hold">
                                          <p:stCondLst>
                                            <p:cond delay="999"/>
                                          </p:stCondLst>
                                        </p:cTn>
                                        <p:tgtEl>
                                          <p:spTgt spid="9"/>
                                        </p:tgtEl>
                                        <p:attrNameLst>
                                          <p:attrName>style.visibility</p:attrName>
                                        </p:attrNameLst>
                                      </p:cBhvr>
                                      <p:to>
                                        <p:strVal val="hidden"/>
                                      </p:to>
                                    </p:set>
                                  </p:childTnLst>
                                </p:cTn>
                              </p:par>
                              <p:par>
                                <p:cTn id="73" presetID="42" presetClass="exit" presetSubtype="0" fill="hold" grpId="1" nodeType="withEffect">
                                  <p:stCondLst>
                                    <p:cond delay="0"/>
                                  </p:stCondLst>
                                  <p:childTnLst>
                                    <p:animEffect transition="out" filter="fade">
                                      <p:cBhvr>
                                        <p:cTn id="74" dur="1000"/>
                                        <p:tgtEl>
                                          <p:spTgt spid="10"/>
                                        </p:tgtEl>
                                      </p:cBhvr>
                                    </p:animEffect>
                                    <p:anim calcmode="lin" valueType="num">
                                      <p:cBhvr>
                                        <p:cTn id="75" dur="1000"/>
                                        <p:tgtEl>
                                          <p:spTgt spid="10"/>
                                        </p:tgtEl>
                                        <p:attrNameLst>
                                          <p:attrName>ppt_x</p:attrName>
                                        </p:attrNameLst>
                                      </p:cBhvr>
                                      <p:tavLst>
                                        <p:tav tm="0">
                                          <p:val>
                                            <p:strVal val="ppt_x"/>
                                          </p:val>
                                        </p:tav>
                                        <p:tav tm="100000">
                                          <p:val>
                                            <p:strVal val="ppt_x"/>
                                          </p:val>
                                        </p:tav>
                                      </p:tavLst>
                                    </p:anim>
                                    <p:anim calcmode="lin" valueType="num">
                                      <p:cBhvr>
                                        <p:cTn id="76" dur="1000"/>
                                        <p:tgtEl>
                                          <p:spTgt spid="10"/>
                                        </p:tgtEl>
                                        <p:attrNameLst>
                                          <p:attrName>ppt_y</p:attrName>
                                        </p:attrNameLst>
                                      </p:cBhvr>
                                      <p:tavLst>
                                        <p:tav tm="0">
                                          <p:val>
                                            <p:strVal val="ppt_y"/>
                                          </p:val>
                                        </p:tav>
                                        <p:tav tm="100000">
                                          <p:val>
                                            <p:strVal val="ppt_y+.1"/>
                                          </p:val>
                                        </p:tav>
                                      </p:tavLst>
                                    </p:anim>
                                    <p:set>
                                      <p:cBhvr>
                                        <p:cTn id="77" dur="1" fill="hold">
                                          <p:stCondLst>
                                            <p:cond delay="999"/>
                                          </p:stCondLst>
                                        </p:cTn>
                                        <p:tgtEl>
                                          <p:spTgt spid="10"/>
                                        </p:tgtEl>
                                        <p:attrNameLst>
                                          <p:attrName>style.visibility</p:attrName>
                                        </p:attrNameLst>
                                      </p:cBhvr>
                                      <p:to>
                                        <p:strVal val="hidden"/>
                                      </p:to>
                                    </p:set>
                                  </p:childTnLst>
                                </p:cTn>
                              </p:par>
                              <p:par>
                                <p:cTn id="78" presetID="42" presetClass="exit" presetSubtype="0" fill="hold" grpId="1" nodeType="withEffect">
                                  <p:stCondLst>
                                    <p:cond delay="0"/>
                                  </p:stCondLst>
                                  <p:childTnLst>
                                    <p:animEffect transition="out" filter="fade">
                                      <p:cBhvr>
                                        <p:cTn id="79" dur="1000"/>
                                        <p:tgtEl>
                                          <p:spTgt spid="11"/>
                                        </p:tgtEl>
                                      </p:cBhvr>
                                    </p:animEffect>
                                    <p:anim calcmode="lin" valueType="num">
                                      <p:cBhvr>
                                        <p:cTn id="80" dur="1000"/>
                                        <p:tgtEl>
                                          <p:spTgt spid="11"/>
                                        </p:tgtEl>
                                        <p:attrNameLst>
                                          <p:attrName>ppt_x</p:attrName>
                                        </p:attrNameLst>
                                      </p:cBhvr>
                                      <p:tavLst>
                                        <p:tav tm="0">
                                          <p:val>
                                            <p:strVal val="ppt_x"/>
                                          </p:val>
                                        </p:tav>
                                        <p:tav tm="100000">
                                          <p:val>
                                            <p:strVal val="ppt_x"/>
                                          </p:val>
                                        </p:tav>
                                      </p:tavLst>
                                    </p:anim>
                                    <p:anim calcmode="lin" valueType="num">
                                      <p:cBhvr>
                                        <p:cTn id="81" dur="1000"/>
                                        <p:tgtEl>
                                          <p:spTgt spid="11"/>
                                        </p:tgtEl>
                                        <p:attrNameLst>
                                          <p:attrName>ppt_y</p:attrName>
                                        </p:attrNameLst>
                                      </p:cBhvr>
                                      <p:tavLst>
                                        <p:tav tm="0">
                                          <p:val>
                                            <p:strVal val="ppt_y"/>
                                          </p:val>
                                        </p:tav>
                                        <p:tav tm="100000">
                                          <p:val>
                                            <p:strVal val="ppt_y+.1"/>
                                          </p:val>
                                        </p:tav>
                                      </p:tavLst>
                                    </p:anim>
                                    <p:set>
                                      <p:cBhvr>
                                        <p:cTn id="82" dur="1" fill="hold">
                                          <p:stCondLst>
                                            <p:cond delay="999"/>
                                          </p:stCondLst>
                                        </p:cTn>
                                        <p:tgtEl>
                                          <p:spTgt spid="11"/>
                                        </p:tgtEl>
                                        <p:attrNameLst>
                                          <p:attrName>style.visibility</p:attrName>
                                        </p:attrNameLst>
                                      </p:cBhvr>
                                      <p:to>
                                        <p:strVal val="hidden"/>
                                      </p:to>
                                    </p:set>
                                  </p:childTnLst>
                                </p:cTn>
                              </p:par>
                              <p:par>
                                <p:cTn id="83" presetID="42" presetClass="exit" presetSubtype="0" fill="hold" grpId="1" nodeType="withEffect">
                                  <p:stCondLst>
                                    <p:cond delay="0"/>
                                  </p:stCondLst>
                                  <p:childTnLst>
                                    <p:animEffect transition="out" filter="fade">
                                      <p:cBhvr>
                                        <p:cTn id="84" dur="1000"/>
                                        <p:tgtEl>
                                          <p:spTgt spid="14"/>
                                        </p:tgtEl>
                                      </p:cBhvr>
                                    </p:animEffect>
                                    <p:anim calcmode="lin" valueType="num">
                                      <p:cBhvr>
                                        <p:cTn id="85" dur="1000"/>
                                        <p:tgtEl>
                                          <p:spTgt spid="14"/>
                                        </p:tgtEl>
                                        <p:attrNameLst>
                                          <p:attrName>ppt_x</p:attrName>
                                        </p:attrNameLst>
                                      </p:cBhvr>
                                      <p:tavLst>
                                        <p:tav tm="0">
                                          <p:val>
                                            <p:strVal val="ppt_x"/>
                                          </p:val>
                                        </p:tav>
                                        <p:tav tm="100000">
                                          <p:val>
                                            <p:strVal val="ppt_x"/>
                                          </p:val>
                                        </p:tav>
                                      </p:tavLst>
                                    </p:anim>
                                    <p:anim calcmode="lin" valueType="num">
                                      <p:cBhvr>
                                        <p:cTn id="86" dur="1000"/>
                                        <p:tgtEl>
                                          <p:spTgt spid="14"/>
                                        </p:tgtEl>
                                        <p:attrNameLst>
                                          <p:attrName>ppt_y</p:attrName>
                                        </p:attrNameLst>
                                      </p:cBhvr>
                                      <p:tavLst>
                                        <p:tav tm="0">
                                          <p:val>
                                            <p:strVal val="ppt_y"/>
                                          </p:val>
                                        </p:tav>
                                        <p:tav tm="100000">
                                          <p:val>
                                            <p:strVal val="ppt_y+.1"/>
                                          </p:val>
                                        </p:tav>
                                      </p:tavLst>
                                    </p:anim>
                                    <p:set>
                                      <p:cBhvr>
                                        <p:cTn id="87" dur="1" fill="hold">
                                          <p:stCondLst>
                                            <p:cond delay="999"/>
                                          </p:stCondLst>
                                        </p:cTn>
                                        <p:tgtEl>
                                          <p:spTgt spid="14"/>
                                        </p:tgtEl>
                                        <p:attrNameLst>
                                          <p:attrName>style.visibility</p:attrName>
                                        </p:attrNameLst>
                                      </p:cBhvr>
                                      <p:to>
                                        <p:strVal val="hidden"/>
                                      </p:to>
                                    </p:set>
                                  </p:childTnLst>
                                </p:cTn>
                              </p:par>
                              <p:par>
                                <p:cTn id="88" presetID="42" presetClass="exit" presetSubtype="0" fill="hold" grpId="1" nodeType="withEffect">
                                  <p:stCondLst>
                                    <p:cond delay="0"/>
                                  </p:stCondLst>
                                  <p:childTnLst>
                                    <p:animEffect transition="out" filter="fade">
                                      <p:cBhvr>
                                        <p:cTn id="89" dur="1000"/>
                                        <p:tgtEl>
                                          <p:spTgt spid="15"/>
                                        </p:tgtEl>
                                      </p:cBhvr>
                                    </p:animEffect>
                                    <p:anim calcmode="lin" valueType="num">
                                      <p:cBhvr>
                                        <p:cTn id="90" dur="1000"/>
                                        <p:tgtEl>
                                          <p:spTgt spid="15"/>
                                        </p:tgtEl>
                                        <p:attrNameLst>
                                          <p:attrName>ppt_x</p:attrName>
                                        </p:attrNameLst>
                                      </p:cBhvr>
                                      <p:tavLst>
                                        <p:tav tm="0">
                                          <p:val>
                                            <p:strVal val="ppt_x"/>
                                          </p:val>
                                        </p:tav>
                                        <p:tav tm="100000">
                                          <p:val>
                                            <p:strVal val="ppt_x"/>
                                          </p:val>
                                        </p:tav>
                                      </p:tavLst>
                                    </p:anim>
                                    <p:anim calcmode="lin" valueType="num">
                                      <p:cBhvr>
                                        <p:cTn id="91" dur="1000"/>
                                        <p:tgtEl>
                                          <p:spTgt spid="15"/>
                                        </p:tgtEl>
                                        <p:attrNameLst>
                                          <p:attrName>ppt_y</p:attrName>
                                        </p:attrNameLst>
                                      </p:cBhvr>
                                      <p:tavLst>
                                        <p:tav tm="0">
                                          <p:val>
                                            <p:strVal val="ppt_y"/>
                                          </p:val>
                                        </p:tav>
                                        <p:tav tm="100000">
                                          <p:val>
                                            <p:strVal val="ppt_y+.1"/>
                                          </p:val>
                                        </p:tav>
                                      </p:tavLst>
                                    </p:anim>
                                    <p:set>
                                      <p:cBhvr>
                                        <p:cTn id="92" dur="1" fill="hold">
                                          <p:stCondLst>
                                            <p:cond delay="999"/>
                                          </p:stCondLst>
                                        </p:cTn>
                                        <p:tgtEl>
                                          <p:spTgt spid="15"/>
                                        </p:tgtEl>
                                        <p:attrNameLst>
                                          <p:attrName>style.visibility</p:attrName>
                                        </p:attrNameLst>
                                      </p:cBhvr>
                                      <p:to>
                                        <p:strVal val="hidden"/>
                                      </p:to>
                                    </p:set>
                                  </p:childTnLst>
                                </p:cTn>
                              </p:par>
                              <p:par>
                                <p:cTn id="93" presetID="42" presetClass="exit" presetSubtype="0" fill="hold" grpId="1" nodeType="withEffect">
                                  <p:stCondLst>
                                    <p:cond delay="0"/>
                                  </p:stCondLst>
                                  <p:childTnLst>
                                    <p:animEffect transition="out" filter="fade">
                                      <p:cBhvr>
                                        <p:cTn id="94" dur="1000"/>
                                        <p:tgtEl>
                                          <p:spTgt spid="16"/>
                                        </p:tgtEl>
                                      </p:cBhvr>
                                    </p:animEffect>
                                    <p:anim calcmode="lin" valueType="num">
                                      <p:cBhvr>
                                        <p:cTn id="95" dur="1000"/>
                                        <p:tgtEl>
                                          <p:spTgt spid="16"/>
                                        </p:tgtEl>
                                        <p:attrNameLst>
                                          <p:attrName>ppt_x</p:attrName>
                                        </p:attrNameLst>
                                      </p:cBhvr>
                                      <p:tavLst>
                                        <p:tav tm="0">
                                          <p:val>
                                            <p:strVal val="ppt_x"/>
                                          </p:val>
                                        </p:tav>
                                        <p:tav tm="100000">
                                          <p:val>
                                            <p:strVal val="ppt_x"/>
                                          </p:val>
                                        </p:tav>
                                      </p:tavLst>
                                    </p:anim>
                                    <p:anim calcmode="lin" valueType="num">
                                      <p:cBhvr>
                                        <p:cTn id="96" dur="1000"/>
                                        <p:tgtEl>
                                          <p:spTgt spid="16"/>
                                        </p:tgtEl>
                                        <p:attrNameLst>
                                          <p:attrName>ppt_y</p:attrName>
                                        </p:attrNameLst>
                                      </p:cBhvr>
                                      <p:tavLst>
                                        <p:tav tm="0">
                                          <p:val>
                                            <p:strVal val="ppt_y"/>
                                          </p:val>
                                        </p:tav>
                                        <p:tav tm="100000">
                                          <p:val>
                                            <p:strVal val="ppt_y+.1"/>
                                          </p:val>
                                        </p:tav>
                                      </p:tavLst>
                                    </p:anim>
                                    <p:set>
                                      <p:cBhvr>
                                        <p:cTn id="97" dur="1" fill="hold">
                                          <p:stCondLst>
                                            <p:cond delay="999"/>
                                          </p:stCondLst>
                                        </p:cTn>
                                        <p:tgtEl>
                                          <p:spTgt spid="16"/>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18"/>
                                        </p:tgtEl>
                                      </p:cBhvr>
                                    </p:animEffect>
                                    <p:anim calcmode="lin" valueType="num">
                                      <p:cBhvr>
                                        <p:cTn id="100" dur="1000"/>
                                        <p:tgtEl>
                                          <p:spTgt spid="18"/>
                                        </p:tgtEl>
                                        <p:attrNameLst>
                                          <p:attrName>ppt_x</p:attrName>
                                        </p:attrNameLst>
                                      </p:cBhvr>
                                      <p:tavLst>
                                        <p:tav tm="0">
                                          <p:val>
                                            <p:strVal val="ppt_x"/>
                                          </p:val>
                                        </p:tav>
                                        <p:tav tm="100000">
                                          <p:val>
                                            <p:strVal val="ppt_x"/>
                                          </p:val>
                                        </p:tav>
                                      </p:tavLst>
                                    </p:anim>
                                    <p:anim calcmode="lin" valueType="num">
                                      <p:cBhvr>
                                        <p:cTn id="101" dur="1000"/>
                                        <p:tgtEl>
                                          <p:spTgt spid="18"/>
                                        </p:tgtEl>
                                        <p:attrNameLst>
                                          <p:attrName>ppt_y</p:attrName>
                                        </p:attrNameLst>
                                      </p:cBhvr>
                                      <p:tavLst>
                                        <p:tav tm="0">
                                          <p:val>
                                            <p:strVal val="ppt_y"/>
                                          </p:val>
                                        </p:tav>
                                        <p:tav tm="100000">
                                          <p:val>
                                            <p:strVal val="ppt_y+.1"/>
                                          </p:val>
                                        </p:tav>
                                      </p:tavLst>
                                    </p:anim>
                                    <p:set>
                                      <p:cBhvr>
                                        <p:cTn id="102" dur="1" fill="hold">
                                          <p:stCondLst>
                                            <p:cond delay="999"/>
                                          </p:stCondLst>
                                        </p:cTn>
                                        <p:tgtEl>
                                          <p:spTgt spid="18"/>
                                        </p:tgtEl>
                                        <p:attrNameLst>
                                          <p:attrName>style.visibility</p:attrName>
                                        </p:attrNameLst>
                                      </p:cBhvr>
                                      <p:to>
                                        <p:strVal val="hidden"/>
                                      </p:to>
                                    </p:set>
                                  </p:childTnLst>
                                </p:cTn>
                              </p:par>
                              <p:par>
                                <p:cTn id="103" presetID="42" presetClass="exit" presetSubtype="0" fill="hold" grpId="1" nodeType="withEffect">
                                  <p:stCondLst>
                                    <p:cond delay="0"/>
                                  </p:stCondLst>
                                  <p:childTnLst>
                                    <p:animEffect transition="out" filter="fade">
                                      <p:cBhvr>
                                        <p:cTn id="104" dur="1000"/>
                                        <p:tgtEl>
                                          <p:spTgt spid="19"/>
                                        </p:tgtEl>
                                      </p:cBhvr>
                                    </p:animEffect>
                                    <p:anim calcmode="lin" valueType="num">
                                      <p:cBhvr>
                                        <p:cTn id="105" dur="1000"/>
                                        <p:tgtEl>
                                          <p:spTgt spid="19"/>
                                        </p:tgtEl>
                                        <p:attrNameLst>
                                          <p:attrName>ppt_x</p:attrName>
                                        </p:attrNameLst>
                                      </p:cBhvr>
                                      <p:tavLst>
                                        <p:tav tm="0">
                                          <p:val>
                                            <p:strVal val="ppt_x"/>
                                          </p:val>
                                        </p:tav>
                                        <p:tav tm="100000">
                                          <p:val>
                                            <p:strVal val="ppt_x"/>
                                          </p:val>
                                        </p:tav>
                                      </p:tavLst>
                                    </p:anim>
                                    <p:anim calcmode="lin" valueType="num">
                                      <p:cBhvr>
                                        <p:cTn id="106" dur="1000"/>
                                        <p:tgtEl>
                                          <p:spTgt spid="19"/>
                                        </p:tgtEl>
                                        <p:attrNameLst>
                                          <p:attrName>ppt_y</p:attrName>
                                        </p:attrNameLst>
                                      </p:cBhvr>
                                      <p:tavLst>
                                        <p:tav tm="0">
                                          <p:val>
                                            <p:strVal val="ppt_y"/>
                                          </p:val>
                                        </p:tav>
                                        <p:tav tm="100000">
                                          <p:val>
                                            <p:strVal val="ppt_y+.1"/>
                                          </p:val>
                                        </p:tav>
                                      </p:tavLst>
                                    </p:anim>
                                    <p:set>
                                      <p:cBhvr>
                                        <p:cTn id="107" dur="1" fill="hold">
                                          <p:stCondLst>
                                            <p:cond delay="999"/>
                                          </p:stCondLst>
                                        </p:cTn>
                                        <p:tgtEl>
                                          <p:spTgt spid="19"/>
                                        </p:tgtEl>
                                        <p:attrNameLst>
                                          <p:attrName>style.visibility</p:attrName>
                                        </p:attrNameLst>
                                      </p:cBhvr>
                                      <p:to>
                                        <p:strVal val="hidden"/>
                                      </p:to>
                                    </p:set>
                                  </p:childTnLst>
                                </p:cTn>
                              </p:par>
                              <p:par>
                                <p:cTn id="108" presetID="42" presetClass="exit" presetSubtype="0" fill="hold" grpId="1" nodeType="withEffect">
                                  <p:stCondLst>
                                    <p:cond delay="0"/>
                                  </p:stCondLst>
                                  <p:childTnLst>
                                    <p:animEffect transition="out" filter="fade">
                                      <p:cBhvr>
                                        <p:cTn id="109" dur="1000"/>
                                        <p:tgtEl>
                                          <p:spTgt spid="20"/>
                                        </p:tgtEl>
                                      </p:cBhvr>
                                    </p:animEffect>
                                    <p:anim calcmode="lin" valueType="num">
                                      <p:cBhvr>
                                        <p:cTn id="110" dur="1000"/>
                                        <p:tgtEl>
                                          <p:spTgt spid="20"/>
                                        </p:tgtEl>
                                        <p:attrNameLst>
                                          <p:attrName>ppt_x</p:attrName>
                                        </p:attrNameLst>
                                      </p:cBhvr>
                                      <p:tavLst>
                                        <p:tav tm="0">
                                          <p:val>
                                            <p:strVal val="ppt_x"/>
                                          </p:val>
                                        </p:tav>
                                        <p:tav tm="100000">
                                          <p:val>
                                            <p:strVal val="ppt_x"/>
                                          </p:val>
                                        </p:tav>
                                      </p:tavLst>
                                    </p:anim>
                                    <p:anim calcmode="lin" valueType="num">
                                      <p:cBhvr>
                                        <p:cTn id="111" dur="1000"/>
                                        <p:tgtEl>
                                          <p:spTgt spid="20"/>
                                        </p:tgtEl>
                                        <p:attrNameLst>
                                          <p:attrName>ppt_y</p:attrName>
                                        </p:attrNameLst>
                                      </p:cBhvr>
                                      <p:tavLst>
                                        <p:tav tm="0">
                                          <p:val>
                                            <p:strVal val="ppt_y"/>
                                          </p:val>
                                        </p:tav>
                                        <p:tav tm="100000">
                                          <p:val>
                                            <p:strVal val="ppt_y+.1"/>
                                          </p:val>
                                        </p:tav>
                                      </p:tavLst>
                                    </p:anim>
                                    <p:set>
                                      <p:cBhvr>
                                        <p:cTn id="112" dur="1" fill="hold">
                                          <p:stCondLst>
                                            <p:cond delay="999"/>
                                          </p:stCondLst>
                                        </p:cTn>
                                        <p:tgtEl>
                                          <p:spTgt spid="20"/>
                                        </p:tgtEl>
                                        <p:attrNameLst>
                                          <p:attrName>style.visibility</p:attrName>
                                        </p:attrNameLst>
                                      </p:cBhvr>
                                      <p:to>
                                        <p:strVal val="hidden"/>
                                      </p:to>
                                    </p:set>
                                  </p:childTnLst>
                                </p:cTn>
                              </p:par>
                              <p:par>
                                <p:cTn id="113" presetID="42" presetClass="exit" presetSubtype="0" fill="hold" nodeType="withEffect">
                                  <p:stCondLst>
                                    <p:cond delay="0"/>
                                  </p:stCondLst>
                                  <p:childTnLst>
                                    <p:animEffect transition="out" filter="fade">
                                      <p:cBhvr>
                                        <p:cTn id="114" dur="1000"/>
                                        <p:tgtEl>
                                          <p:spTgt spid="21"/>
                                        </p:tgtEl>
                                      </p:cBhvr>
                                    </p:animEffect>
                                    <p:anim calcmode="lin" valueType="num">
                                      <p:cBhvr>
                                        <p:cTn id="115" dur="1000"/>
                                        <p:tgtEl>
                                          <p:spTgt spid="21"/>
                                        </p:tgtEl>
                                        <p:attrNameLst>
                                          <p:attrName>ppt_x</p:attrName>
                                        </p:attrNameLst>
                                      </p:cBhvr>
                                      <p:tavLst>
                                        <p:tav tm="0">
                                          <p:val>
                                            <p:strVal val="ppt_x"/>
                                          </p:val>
                                        </p:tav>
                                        <p:tav tm="100000">
                                          <p:val>
                                            <p:strVal val="ppt_x"/>
                                          </p:val>
                                        </p:tav>
                                      </p:tavLst>
                                    </p:anim>
                                    <p:anim calcmode="lin" valueType="num">
                                      <p:cBhvr>
                                        <p:cTn id="116" dur="1000"/>
                                        <p:tgtEl>
                                          <p:spTgt spid="21"/>
                                        </p:tgtEl>
                                        <p:attrNameLst>
                                          <p:attrName>ppt_y</p:attrName>
                                        </p:attrNameLst>
                                      </p:cBhvr>
                                      <p:tavLst>
                                        <p:tav tm="0">
                                          <p:val>
                                            <p:strVal val="ppt_y"/>
                                          </p:val>
                                        </p:tav>
                                        <p:tav tm="100000">
                                          <p:val>
                                            <p:strVal val="ppt_y+.1"/>
                                          </p:val>
                                        </p:tav>
                                      </p:tavLst>
                                    </p:anim>
                                    <p:set>
                                      <p:cBhvr>
                                        <p:cTn id="117" dur="1" fill="hold">
                                          <p:stCondLst>
                                            <p:cond delay="999"/>
                                          </p:stCondLst>
                                        </p:cTn>
                                        <p:tgtEl>
                                          <p:spTgt spid="21"/>
                                        </p:tgtEl>
                                        <p:attrNameLst>
                                          <p:attrName>style.visibility</p:attrName>
                                        </p:attrNameLst>
                                      </p:cBhvr>
                                      <p:to>
                                        <p:strVal val="hidden"/>
                                      </p:to>
                                    </p:set>
                                  </p:childTnLst>
                                </p:cTn>
                              </p:par>
                              <p:par>
                                <p:cTn id="118" presetID="42" presetClass="exit" presetSubtype="0" fill="hold" grpId="1" nodeType="withEffect">
                                  <p:stCondLst>
                                    <p:cond delay="0"/>
                                  </p:stCondLst>
                                  <p:childTnLst>
                                    <p:animEffect transition="out" filter="fade">
                                      <p:cBhvr>
                                        <p:cTn id="119" dur="1000"/>
                                        <p:tgtEl>
                                          <p:spTgt spid="22"/>
                                        </p:tgtEl>
                                      </p:cBhvr>
                                    </p:animEffect>
                                    <p:anim calcmode="lin" valueType="num">
                                      <p:cBhvr>
                                        <p:cTn id="120" dur="1000"/>
                                        <p:tgtEl>
                                          <p:spTgt spid="22"/>
                                        </p:tgtEl>
                                        <p:attrNameLst>
                                          <p:attrName>ppt_x</p:attrName>
                                        </p:attrNameLst>
                                      </p:cBhvr>
                                      <p:tavLst>
                                        <p:tav tm="0">
                                          <p:val>
                                            <p:strVal val="ppt_x"/>
                                          </p:val>
                                        </p:tav>
                                        <p:tav tm="100000">
                                          <p:val>
                                            <p:strVal val="ppt_x"/>
                                          </p:val>
                                        </p:tav>
                                      </p:tavLst>
                                    </p:anim>
                                    <p:anim calcmode="lin" valueType="num">
                                      <p:cBhvr>
                                        <p:cTn id="121" dur="1000"/>
                                        <p:tgtEl>
                                          <p:spTgt spid="22"/>
                                        </p:tgtEl>
                                        <p:attrNameLst>
                                          <p:attrName>ppt_y</p:attrName>
                                        </p:attrNameLst>
                                      </p:cBhvr>
                                      <p:tavLst>
                                        <p:tav tm="0">
                                          <p:val>
                                            <p:strVal val="ppt_y"/>
                                          </p:val>
                                        </p:tav>
                                        <p:tav tm="100000">
                                          <p:val>
                                            <p:strVal val="ppt_y+.1"/>
                                          </p:val>
                                        </p:tav>
                                      </p:tavLst>
                                    </p:anim>
                                    <p:set>
                                      <p:cBhvr>
                                        <p:cTn id="122" dur="1" fill="hold">
                                          <p:stCondLst>
                                            <p:cond delay="999"/>
                                          </p:stCondLst>
                                        </p:cTn>
                                        <p:tgtEl>
                                          <p:spTgt spid="22"/>
                                        </p:tgtEl>
                                        <p:attrNameLst>
                                          <p:attrName>style.visibility</p:attrName>
                                        </p:attrNameLst>
                                      </p:cBhvr>
                                      <p:to>
                                        <p:strVal val="hidden"/>
                                      </p:to>
                                    </p:set>
                                  </p:childTnLst>
                                </p:cTn>
                              </p:par>
                              <p:par>
                                <p:cTn id="123" presetID="42" presetClass="exit" presetSubtype="0" fill="hold" grpId="1" nodeType="withEffect">
                                  <p:stCondLst>
                                    <p:cond delay="0"/>
                                  </p:stCondLst>
                                  <p:childTnLst>
                                    <p:animEffect transition="out" filter="fade">
                                      <p:cBhvr>
                                        <p:cTn id="124" dur="1000"/>
                                        <p:tgtEl>
                                          <p:spTgt spid="23"/>
                                        </p:tgtEl>
                                      </p:cBhvr>
                                    </p:animEffect>
                                    <p:anim calcmode="lin" valueType="num">
                                      <p:cBhvr>
                                        <p:cTn id="125" dur="1000"/>
                                        <p:tgtEl>
                                          <p:spTgt spid="23"/>
                                        </p:tgtEl>
                                        <p:attrNameLst>
                                          <p:attrName>ppt_x</p:attrName>
                                        </p:attrNameLst>
                                      </p:cBhvr>
                                      <p:tavLst>
                                        <p:tav tm="0">
                                          <p:val>
                                            <p:strVal val="ppt_x"/>
                                          </p:val>
                                        </p:tav>
                                        <p:tav tm="100000">
                                          <p:val>
                                            <p:strVal val="ppt_x"/>
                                          </p:val>
                                        </p:tav>
                                      </p:tavLst>
                                    </p:anim>
                                    <p:anim calcmode="lin" valueType="num">
                                      <p:cBhvr>
                                        <p:cTn id="126" dur="1000"/>
                                        <p:tgtEl>
                                          <p:spTgt spid="23"/>
                                        </p:tgtEl>
                                        <p:attrNameLst>
                                          <p:attrName>ppt_y</p:attrName>
                                        </p:attrNameLst>
                                      </p:cBhvr>
                                      <p:tavLst>
                                        <p:tav tm="0">
                                          <p:val>
                                            <p:strVal val="ppt_y"/>
                                          </p:val>
                                        </p:tav>
                                        <p:tav tm="100000">
                                          <p:val>
                                            <p:strVal val="ppt_y+.1"/>
                                          </p:val>
                                        </p:tav>
                                      </p:tavLst>
                                    </p:anim>
                                    <p:set>
                                      <p:cBhvr>
                                        <p:cTn id="127" dur="1" fill="hold">
                                          <p:stCondLst>
                                            <p:cond delay="999"/>
                                          </p:stCondLst>
                                        </p:cTn>
                                        <p:tgtEl>
                                          <p:spTgt spid="23"/>
                                        </p:tgtEl>
                                        <p:attrNameLst>
                                          <p:attrName>style.visibility</p:attrName>
                                        </p:attrNameLst>
                                      </p:cBhvr>
                                      <p:to>
                                        <p:strVal val="hidden"/>
                                      </p:to>
                                    </p:set>
                                  </p:childTnLst>
                                </p:cTn>
                              </p:par>
                              <p:par>
                                <p:cTn id="128" presetID="42" presetClass="exit" presetSubtype="0" fill="hold" nodeType="withEffect">
                                  <p:stCondLst>
                                    <p:cond delay="0"/>
                                  </p:stCondLst>
                                  <p:childTnLst>
                                    <p:animEffect transition="out" filter="fade">
                                      <p:cBhvr>
                                        <p:cTn id="129" dur="1000"/>
                                        <p:tgtEl>
                                          <p:spTgt spid="25"/>
                                        </p:tgtEl>
                                      </p:cBhvr>
                                    </p:animEffect>
                                    <p:anim calcmode="lin" valueType="num">
                                      <p:cBhvr>
                                        <p:cTn id="130" dur="1000"/>
                                        <p:tgtEl>
                                          <p:spTgt spid="25"/>
                                        </p:tgtEl>
                                        <p:attrNameLst>
                                          <p:attrName>ppt_x</p:attrName>
                                        </p:attrNameLst>
                                      </p:cBhvr>
                                      <p:tavLst>
                                        <p:tav tm="0">
                                          <p:val>
                                            <p:strVal val="ppt_x"/>
                                          </p:val>
                                        </p:tav>
                                        <p:tav tm="100000">
                                          <p:val>
                                            <p:strVal val="ppt_x"/>
                                          </p:val>
                                        </p:tav>
                                      </p:tavLst>
                                    </p:anim>
                                    <p:anim calcmode="lin" valueType="num">
                                      <p:cBhvr>
                                        <p:cTn id="131" dur="1000"/>
                                        <p:tgtEl>
                                          <p:spTgt spid="25"/>
                                        </p:tgtEl>
                                        <p:attrNameLst>
                                          <p:attrName>ppt_y</p:attrName>
                                        </p:attrNameLst>
                                      </p:cBhvr>
                                      <p:tavLst>
                                        <p:tav tm="0">
                                          <p:val>
                                            <p:strVal val="ppt_y"/>
                                          </p:val>
                                        </p:tav>
                                        <p:tav tm="100000">
                                          <p:val>
                                            <p:strVal val="ppt_y+.1"/>
                                          </p:val>
                                        </p:tav>
                                      </p:tavLst>
                                    </p:anim>
                                    <p:set>
                                      <p:cBhvr>
                                        <p:cTn id="132" dur="1" fill="hold">
                                          <p:stCondLst>
                                            <p:cond delay="999"/>
                                          </p:stCondLst>
                                        </p:cTn>
                                        <p:tgtEl>
                                          <p:spTgt spid="25"/>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6" presetClass="entr" presetSubtype="0" fill="hold" grpId="0" nodeType="clickEffect" nodePh="1">
                                  <p:stCondLst>
                                    <p:cond delay="0"/>
                                  </p:stCondLst>
                                  <p:endCondLst>
                                    <p:cond evt="begin" delay="0">
                                      <p:tn val="135"/>
                                    </p:cond>
                                  </p:endCondLst>
                                  <p:childTnLst>
                                    <p:set>
                                      <p:cBhvr>
                                        <p:cTn id="136" dur="1" fill="hold">
                                          <p:stCondLst>
                                            <p:cond delay="0"/>
                                          </p:stCondLst>
                                        </p:cTn>
                                        <p:tgtEl>
                                          <p:spTgt spid="26"/>
                                        </p:tgtEl>
                                        <p:attrNameLst>
                                          <p:attrName>style.visibility</p:attrName>
                                        </p:attrNameLst>
                                      </p:cBhvr>
                                      <p:to>
                                        <p:strVal val="visible"/>
                                      </p:to>
                                    </p:set>
                                    <p:animEffect transition="in" filter="wipe(down)">
                                      <p:cBhvr>
                                        <p:cTn id="137" dur="580">
                                          <p:stCondLst>
                                            <p:cond delay="0"/>
                                          </p:stCondLst>
                                        </p:cTn>
                                        <p:tgtEl>
                                          <p:spTgt spid="26"/>
                                        </p:tgtEl>
                                      </p:cBhvr>
                                    </p:animEffect>
                                    <p:anim calcmode="lin" valueType="num">
                                      <p:cBhvr>
                                        <p:cTn id="13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43" dur="26">
                                          <p:stCondLst>
                                            <p:cond delay="650"/>
                                          </p:stCondLst>
                                        </p:cTn>
                                        <p:tgtEl>
                                          <p:spTgt spid="26"/>
                                        </p:tgtEl>
                                      </p:cBhvr>
                                      <p:to x="100000" y="60000"/>
                                    </p:animScale>
                                    <p:animScale>
                                      <p:cBhvr>
                                        <p:cTn id="144" dur="166" decel="50000">
                                          <p:stCondLst>
                                            <p:cond delay="676"/>
                                          </p:stCondLst>
                                        </p:cTn>
                                        <p:tgtEl>
                                          <p:spTgt spid="26"/>
                                        </p:tgtEl>
                                      </p:cBhvr>
                                      <p:to x="100000" y="100000"/>
                                    </p:animScale>
                                    <p:animScale>
                                      <p:cBhvr>
                                        <p:cTn id="145" dur="26">
                                          <p:stCondLst>
                                            <p:cond delay="1312"/>
                                          </p:stCondLst>
                                        </p:cTn>
                                        <p:tgtEl>
                                          <p:spTgt spid="26"/>
                                        </p:tgtEl>
                                      </p:cBhvr>
                                      <p:to x="100000" y="80000"/>
                                    </p:animScale>
                                    <p:animScale>
                                      <p:cBhvr>
                                        <p:cTn id="146" dur="166" decel="50000">
                                          <p:stCondLst>
                                            <p:cond delay="1338"/>
                                          </p:stCondLst>
                                        </p:cTn>
                                        <p:tgtEl>
                                          <p:spTgt spid="26"/>
                                        </p:tgtEl>
                                      </p:cBhvr>
                                      <p:to x="100000" y="100000"/>
                                    </p:animScale>
                                    <p:animScale>
                                      <p:cBhvr>
                                        <p:cTn id="147" dur="26">
                                          <p:stCondLst>
                                            <p:cond delay="1642"/>
                                          </p:stCondLst>
                                        </p:cTn>
                                        <p:tgtEl>
                                          <p:spTgt spid="26"/>
                                        </p:tgtEl>
                                      </p:cBhvr>
                                      <p:to x="100000" y="90000"/>
                                    </p:animScale>
                                    <p:animScale>
                                      <p:cBhvr>
                                        <p:cTn id="148" dur="166" decel="50000">
                                          <p:stCondLst>
                                            <p:cond delay="1668"/>
                                          </p:stCondLst>
                                        </p:cTn>
                                        <p:tgtEl>
                                          <p:spTgt spid="26"/>
                                        </p:tgtEl>
                                      </p:cBhvr>
                                      <p:to x="100000" y="100000"/>
                                    </p:animScale>
                                    <p:animScale>
                                      <p:cBhvr>
                                        <p:cTn id="149" dur="26">
                                          <p:stCondLst>
                                            <p:cond delay="1808"/>
                                          </p:stCondLst>
                                        </p:cTn>
                                        <p:tgtEl>
                                          <p:spTgt spid="26"/>
                                        </p:tgtEl>
                                      </p:cBhvr>
                                      <p:to x="100000" y="95000"/>
                                    </p:animScale>
                                    <p:animScale>
                                      <p:cBhvr>
                                        <p:cTn id="150" dur="166" decel="50000">
                                          <p:stCondLst>
                                            <p:cond delay="1834"/>
                                          </p:stCondLst>
                                        </p:cTn>
                                        <p:tgtEl>
                                          <p:spTgt spid="26"/>
                                        </p:tgtEl>
                                      </p:cBhvr>
                                      <p:to x="100000" y="100000"/>
                                    </p:animScale>
                                  </p:childTnLst>
                                </p:cTn>
                              </p:par>
                              <p:par>
                                <p:cTn id="151" presetID="26" presetClass="entr" presetSubtype="0" fill="hold" grpId="0" nodeType="withEffect" nodePh="1">
                                  <p:stCondLst>
                                    <p:cond delay="0"/>
                                  </p:stCondLst>
                                  <p:endCondLst>
                                    <p:cond evt="begin" delay="0">
                                      <p:tn val="151"/>
                                    </p:cond>
                                  </p:endCondLst>
                                  <p:childTnLst>
                                    <p:set>
                                      <p:cBhvr>
                                        <p:cTn id="152" dur="1" fill="hold">
                                          <p:stCondLst>
                                            <p:cond delay="0"/>
                                          </p:stCondLst>
                                        </p:cTn>
                                        <p:tgtEl>
                                          <p:spTgt spid="27"/>
                                        </p:tgtEl>
                                        <p:attrNameLst>
                                          <p:attrName>style.visibility</p:attrName>
                                        </p:attrNameLst>
                                      </p:cBhvr>
                                      <p:to>
                                        <p:strVal val="visible"/>
                                      </p:to>
                                    </p:set>
                                    <p:animEffect transition="in" filter="wipe(down)">
                                      <p:cBhvr>
                                        <p:cTn id="153" dur="580">
                                          <p:stCondLst>
                                            <p:cond delay="0"/>
                                          </p:stCondLst>
                                        </p:cTn>
                                        <p:tgtEl>
                                          <p:spTgt spid="27"/>
                                        </p:tgtEl>
                                      </p:cBhvr>
                                    </p:animEffect>
                                    <p:anim calcmode="lin" valueType="num">
                                      <p:cBhvr>
                                        <p:cTn id="15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59" dur="26">
                                          <p:stCondLst>
                                            <p:cond delay="650"/>
                                          </p:stCondLst>
                                        </p:cTn>
                                        <p:tgtEl>
                                          <p:spTgt spid="27"/>
                                        </p:tgtEl>
                                      </p:cBhvr>
                                      <p:to x="100000" y="60000"/>
                                    </p:animScale>
                                    <p:animScale>
                                      <p:cBhvr>
                                        <p:cTn id="160" dur="166" decel="50000">
                                          <p:stCondLst>
                                            <p:cond delay="676"/>
                                          </p:stCondLst>
                                        </p:cTn>
                                        <p:tgtEl>
                                          <p:spTgt spid="27"/>
                                        </p:tgtEl>
                                      </p:cBhvr>
                                      <p:to x="100000" y="100000"/>
                                    </p:animScale>
                                    <p:animScale>
                                      <p:cBhvr>
                                        <p:cTn id="161" dur="26">
                                          <p:stCondLst>
                                            <p:cond delay="1312"/>
                                          </p:stCondLst>
                                        </p:cTn>
                                        <p:tgtEl>
                                          <p:spTgt spid="27"/>
                                        </p:tgtEl>
                                      </p:cBhvr>
                                      <p:to x="100000" y="80000"/>
                                    </p:animScale>
                                    <p:animScale>
                                      <p:cBhvr>
                                        <p:cTn id="162" dur="166" decel="50000">
                                          <p:stCondLst>
                                            <p:cond delay="1338"/>
                                          </p:stCondLst>
                                        </p:cTn>
                                        <p:tgtEl>
                                          <p:spTgt spid="27"/>
                                        </p:tgtEl>
                                      </p:cBhvr>
                                      <p:to x="100000" y="100000"/>
                                    </p:animScale>
                                    <p:animScale>
                                      <p:cBhvr>
                                        <p:cTn id="163" dur="26">
                                          <p:stCondLst>
                                            <p:cond delay="1642"/>
                                          </p:stCondLst>
                                        </p:cTn>
                                        <p:tgtEl>
                                          <p:spTgt spid="27"/>
                                        </p:tgtEl>
                                      </p:cBhvr>
                                      <p:to x="100000" y="90000"/>
                                    </p:animScale>
                                    <p:animScale>
                                      <p:cBhvr>
                                        <p:cTn id="164" dur="166" decel="50000">
                                          <p:stCondLst>
                                            <p:cond delay="1668"/>
                                          </p:stCondLst>
                                        </p:cTn>
                                        <p:tgtEl>
                                          <p:spTgt spid="27"/>
                                        </p:tgtEl>
                                      </p:cBhvr>
                                      <p:to x="100000" y="100000"/>
                                    </p:animScale>
                                    <p:animScale>
                                      <p:cBhvr>
                                        <p:cTn id="165" dur="26">
                                          <p:stCondLst>
                                            <p:cond delay="1808"/>
                                          </p:stCondLst>
                                        </p:cTn>
                                        <p:tgtEl>
                                          <p:spTgt spid="27"/>
                                        </p:tgtEl>
                                      </p:cBhvr>
                                      <p:to x="100000" y="95000"/>
                                    </p:animScale>
                                    <p:animScale>
                                      <p:cBhvr>
                                        <p:cTn id="166" dur="166" decel="50000">
                                          <p:stCondLst>
                                            <p:cond delay="1834"/>
                                          </p:stCondLst>
                                        </p:cTn>
                                        <p:tgtEl>
                                          <p:spTgt spid="27"/>
                                        </p:tgtEl>
                                      </p:cBhvr>
                                      <p:to x="100000" y="100000"/>
                                    </p:animScale>
                                  </p:childTnLst>
                                </p:cTn>
                              </p:par>
                              <p:par>
                                <p:cTn id="167" presetID="26" presetClass="entr" presetSubtype="0" fill="hold" nodeType="withEffect">
                                  <p:stCondLst>
                                    <p:cond delay="0"/>
                                  </p:stCondLst>
                                  <p:childTnLst>
                                    <p:set>
                                      <p:cBhvr>
                                        <p:cTn id="168" dur="1" fill="hold">
                                          <p:stCondLst>
                                            <p:cond delay="0"/>
                                          </p:stCondLst>
                                        </p:cTn>
                                        <p:tgtEl>
                                          <p:spTgt spid="28"/>
                                        </p:tgtEl>
                                        <p:attrNameLst>
                                          <p:attrName>style.visibility</p:attrName>
                                        </p:attrNameLst>
                                      </p:cBhvr>
                                      <p:to>
                                        <p:strVal val="visible"/>
                                      </p:to>
                                    </p:set>
                                    <p:animEffect transition="in" filter="wipe(down)">
                                      <p:cBhvr>
                                        <p:cTn id="169" dur="580">
                                          <p:stCondLst>
                                            <p:cond delay="0"/>
                                          </p:stCondLst>
                                        </p:cTn>
                                        <p:tgtEl>
                                          <p:spTgt spid="28"/>
                                        </p:tgtEl>
                                      </p:cBhvr>
                                    </p:animEffect>
                                    <p:anim calcmode="lin" valueType="num">
                                      <p:cBhvr>
                                        <p:cTn id="17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75" dur="26">
                                          <p:stCondLst>
                                            <p:cond delay="650"/>
                                          </p:stCondLst>
                                        </p:cTn>
                                        <p:tgtEl>
                                          <p:spTgt spid="28"/>
                                        </p:tgtEl>
                                      </p:cBhvr>
                                      <p:to x="100000" y="60000"/>
                                    </p:animScale>
                                    <p:animScale>
                                      <p:cBhvr>
                                        <p:cTn id="176" dur="166" decel="50000">
                                          <p:stCondLst>
                                            <p:cond delay="676"/>
                                          </p:stCondLst>
                                        </p:cTn>
                                        <p:tgtEl>
                                          <p:spTgt spid="28"/>
                                        </p:tgtEl>
                                      </p:cBhvr>
                                      <p:to x="100000" y="100000"/>
                                    </p:animScale>
                                    <p:animScale>
                                      <p:cBhvr>
                                        <p:cTn id="177" dur="26">
                                          <p:stCondLst>
                                            <p:cond delay="1312"/>
                                          </p:stCondLst>
                                        </p:cTn>
                                        <p:tgtEl>
                                          <p:spTgt spid="28"/>
                                        </p:tgtEl>
                                      </p:cBhvr>
                                      <p:to x="100000" y="80000"/>
                                    </p:animScale>
                                    <p:animScale>
                                      <p:cBhvr>
                                        <p:cTn id="178" dur="166" decel="50000">
                                          <p:stCondLst>
                                            <p:cond delay="1338"/>
                                          </p:stCondLst>
                                        </p:cTn>
                                        <p:tgtEl>
                                          <p:spTgt spid="28"/>
                                        </p:tgtEl>
                                      </p:cBhvr>
                                      <p:to x="100000" y="100000"/>
                                    </p:animScale>
                                    <p:animScale>
                                      <p:cBhvr>
                                        <p:cTn id="179" dur="26">
                                          <p:stCondLst>
                                            <p:cond delay="1642"/>
                                          </p:stCondLst>
                                        </p:cTn>
                                        <p:tgtEl>
                                          <p:spTgt spid="28"/>
                                        </p:tgtEl>
                                      </p:cBhvr>
                                      <p:to x="100000" y="90000"/>
                                    </p:animScale>
                                    <p:animScale>
                                      <p:cBhvr>
                                        <p:cTn id="180" dur="166" decel="50000">
                                          <p:stCondLst>
                                            <p:cond delay="1668"/>
                                          </p:stCondLst>
                                        </p:cTn>
                                        <p:tgtEl>
                                          <p:spTgt spid="28"/>
                                        </p:tgtEl>
                                      </p:cBhvr>
                                      <p:to x="100000" y="100000"/>
                                    </p:animScale>
                                    <p:animScale>
                                      <p:cBhvr>
                                        <p:cTn id="181" dur="26">
                                          <p:stCondLst>
                                            <p:cond delay="1808"/>
                                          </p:stCondLst>
                                        </p:cTn>
                                        <p:tgtEl>
                                          <p:spTgt spid="28"/>
                                        </p:tgtEl>
                                      </p:cBhvr>
                                      <p:to x="100000" y="95000"/>
                                    </p:animScale>
                                    <p:animScale>
                                      <p:cBhvr>
                                        <p:cTn id="182" dur="166" decel="50000">
                                          <p:stCondLst>
                                            <p:cond delay="1834"/>
                                          </p:stCondLst>
                                        </p:cTn>
                                        <p:tgtEl>
                                          <p:spTgt spid="28"/>
                                        </p:tgtEl>
                                      </p:cBhvr>
                                      <p:to x="100000" y="100000"/>
                                    </p:animScale>
                                  </p:childTnLst>
                                </p:cTn>
                              </p:par>
                              <p:par>
                                <p:cTn id="183" presetID="26" presetClass="entr" presetSubtype="0" fill="hold" grpId="0" nodeType="withEffect">
                                  <p:stCondLst>
                                    <p:cond delay="0"/>
                                  </p:stCondLst>
                                  <p:childTnLst>
                                    <p:set>
                                      <p:cBhvr>
                                        <p:cTn id="184" dur="1" fill="hold">
                                          <p:stCondLst>
                                            <p:cond delay="0"/>
                                          </p:stCondLst>
                                        </p:cTn>
                                        <p:tgtEl>
                                          <p:spTgt spid="29"/>
                                        </p:tgtEl>
                                        <p:attrNameLst>
                                          <p:attrName>style.visibility</p:attrName>
                                        </p:attrNameLst>
                                      </p:cBhvr>
                                      <p:to>
                                        <p:strVal val="visible"/>
                                      </p:to>
                                    </p:set>
                                    <p:animEffect transition="in" filter="wipe(down)">
                                      <p:cBhvr>
                                        <p:cTn id="185" dur="580">
                                          <p:stCondLst>
                                            <p:cond delay="0"/>
                                          </p:stCondLst>
                                        </p:cTn>
                                        <p:tgtEl>
                                          <p:spTgt spid="29"/>
                                        </p:tgtEl>
                                      </p:cBhvr>
                                    </p:animEffect>
                                    <p:anim calcmode="lin" valueType="num">
                                      <p:cBhvr>
                                        <p:cTn id="18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91" dur="26">
                                          <p:stCondLst>
                                            <p:cond delay="650"/>
                                          </p:stCondLst>
                                        </p:cTn>
                                        <p:tgtEl>
                                          <p:spTgt spid="29"/>
                                        </p:tgtEl>
                                      </p:cBhvr>
                                      <p:to x="100000" y="60000"/>
                                    </p:animScale>
                                    <p:animScale>
                                      <p:cBhvr>
                                        <p:cTn id="192" dur="166" decel="50000">
                                          <p:stCondLst>
                                            <p:cond delay="676"/>
                                          </p:stCondLst>
                                        </p:cTn>
                                        <p:tgtEl>
                                          <p:spTgt spid="29"/>
                                        </p:tgtEl>
                                      </p:cBhvr>
                                      <p:to x="100000" y="100000"/>
                                    </p:animScale>
                                    <p:animScale>
                                      <p:cBhvr>
                                        <p:cTn id="193" dur="26">
                                          <p:stCondLst>
                                            <p:cond delay="1312"/>
                                          </p:stCondLst>
                                        </p:cTn>
                                        <p:tgtEl>
                                          <p:spTgt spid="29"/>
                                        </p:tgtEl>
                                      </p:cBhvr>
                                      <p:to x="100000" y="80000"/>
                                    </p:animScale>
                                    <p:animScale>
                                      <p:cBhvr>
                                        <p:cTn id="194" dur="166" decel="50000">
                                          <p:stCondLst>
                                            <p:cond delay="1338"/>
                                          </p:stCondLst>
                                        </p:cTn>
                                        <p:tgtEl>
                                          <p:spTgt spid="29"/>
                                        </p:tgtEl>
                                      </p:cBhvr>
                                      <p:to x="100000" y="100000"/>
                                    </p:animScale>
                                    <p:animScale>
                                      <p:cBhvr>
                                        <p:cTn id="195" dur="26">
                                          <p:stCondLst>
                                            <p:cond delay="1642"/>
                                          </p:stCondLst>
                                        </p:cTn>
                                        <p:tgtEl>
                                          <p:spTgt spid="29"/>
                                        </p:tgtEl>
                                      </p:cBhvr>
                                      <p:to x="100000" y="90000"/>
                                    </p:animScale>
                                    <p:animScale>
                                      <p:cBhvr>
                                        <p:cTn id="196" dur="166" decel="50000">
                                          <p:stCondLst>
                                            <p:cond delay="1668"/>
                                          </p:stCondLst>
                                        </p:cTn>
                                        <p:tgtEl>
                                          <p:spTgt spid="29"/>
                                        </p:tgtEl>
                                      </p:cBhvr>
                                      <p:to x="100000" y="100000"/>
                                    </p:animScale>
                                    <p:animScale>
                                      <p:cBhvr>
                                        <p:cTn id="197" dur="26">
                                          <p:stCondLst>
                                            <p:cond delay="1808"/>
                                          </p:stCondLst>
                                        </p:cTn>
                                        <p:tgtEl>
                                          <p:spTgt spid="29"/>
                                        </p:tgtEl>
                                      </p:cBhvr>
                                      <p:to x="100000" y="95000"/>
                                    </p:animScale>
                                    <p:animScale>
                                      <p:cBhvr>
                                        <p:cTn id="198" dur="166" decel="50000">
                                          <p:stCondLst>
                                            <p:cond delay="1834"/>
                                          </p:stCondLst>
                                        </p:cTn>
                                        <p:tgtEl>
                                          <p:spTgt spid="29"/>
                                        </p:tgtEl>
                                      </p:cBhvr>
                                      <p:to x="100000" y="100000"/>
                                    </p:animScale>
                                  </p:childTnLst>
                                </p:cTn>
                              </p:par>
                              <p:par>
                                <p:cTn id="199" presetID="26" presetClass="entr" presetSubtype="0" fill="hold" nodeType="withEffect">
                                  <p:stCondLst>
                                    <p:cond delay="0"/>
                                  </p:stCondLst>
                                  <p:childTnLst>
                                    <p:set>
                                      <p:cBhvr>
                                        <p:cTn id="200" dur="1" fill="hold">
                                          <p:stCondLst>
                                            <p:cond delay="0"/>
                                          </p:stCondLst>
                                        </p:cTn>
                                        <p:tgtEl>
                                          <p:spTgt spid="30"/>
                                        </p:tgtEl>
                                        <p:attrNameLst>
                                          <p:attrName>style.visibility</p:attrName>
                                        </p:attrNameLst>
                                      </p:cBhvr>
                                      <p:to>
                                        <p:strVal val="visible"/>
                                      </p:to>
                                    </p:set>
                                    <p:animEffect transition="in" filter="wipe(down)">
                                      <p:cBhvr>
                                        <p:cTn id="201" dur="580">
                                          <p:stCondLst>
                                            <p:cond delay="0"/>
                                          </p:stCondLst>
                                        </p:cTn>
                                        <p:tgtEl>
                                          <p:spTgt spid="30"/>
                                        </p:tgtEl>
                                      </p:cBhvr>
                                    </p:animEffect>
                                    <p:anim calcmode="lin" valueType="num">
                                      <p:cBhvr>
                                        <p:cTn id="20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07" dur="26">
                                          <p:stCondLst>
                                            <p:cond delay="650"/>
                                          </p:stCondLst>
                                        </p:cTn>
                                        <p:tgtEl>
                                          <p:spTgt spid="30"/>
                                        </p:tgtEl>
                                      </p:cBhvr>
                                      <p:to x="100000" y="60000"/>
                                    </p:animScale>
                                    <p:animScale>
                                      <p:cBhvr>
                                        <p:cTn id="208" dur="166" decel="50000">
                                          <p:stCondLst>
                                            <p:cond delay="676"/>
                                          </p:stCondLst>
                                        </p:cTn>
                                        <p:tgtEl>
                                          <p:spTgt spid="30"/>
                                        </p:tgtEl>
                                      </p:cBhvr>
                                      <p:to x="100000" y="100000"/>
                                    </p:animScale>
                                    <p:animScale>
                                      <p:cBhvr>
                                        <p:cTn id="209" dur="26">
                                          <p:stCondLst>
                                            <p:cond delay="1312"/>
                                          </p:stCondLst>
                                        </p:cTn>
                                        <p:tgtEl>
                                          <p:spTgt spid="30"/>
                                        </p:tgtEl>
                                      </p:cBhvr>
                                      <p:to x="100000" y="80000"/>
                                    </p:animScale>
                                    <p:animScale>
                                      <p:cBhvr>
                                        <p:cTn id="210" dur="166" decel="50000">
                                          <p:stCondLst>
                                            <p:cond delay="1338"/>
                                          </p:stCondLst>
                                        </p:cTn>
                                        <p:tgtEl>
                                          <p:spTgt spid="30"/>
                                        </p:tgtEl>
                                      </p:cBhvr>
                                      <p:to x="100000" y="100000"/>
                                    </p:animScale>
                                    <p:animScale>
                                      <p:cBhvr>
                                        <p:cTn id="211" dur="26">
                                          <p:stCondLst>
                                            <p:cond delay="1642"/>
                                          </p:stCondLst>
                                        </p:cTn>
                                        <p:tgtEl>
                                          <p:spTgt spid="30"/>
                                        </p:tgtEl>
                                      </p:cBhvr>
                                      <p:to x="100000" y="90000"/>
                                    </p:animScale>
                                    <p:animScale>
                                      <p:cBhvr>
                                        <p:cTn id="212" dur="166" decel="50000">
                                          <p:stCondLst>
                                            <p:cond delay="1668"/>
                                          </p:stCondLst>
                                        </p:cTn>
                                        <p:tgtEl>
                                          <p:spTgt spid="30"/>
                                        </p:tgtEl>
                                      </p:cBhvr>
                                      <p:to x="100000" y="100000"/>
                                    </p:animScale>
                                    <p:animScale>
                                      <p:cBhvr>
                                        <p:cTn id="213" dur="26">
                                          <p:stCondLst>
                                            <p:cond delay="1808"/>
                                          </p:stCondLst>
                                        </p:cTn>
                                        <p:tgtEl>
                                          <p:spTgt spid="30"/>
                                        </p:tgtEl>
                                      </p:cBhvr>
                                      <p:to x="100000" y="95000"/>
                                    </p:animScale>
                                    <p:animScale>
                                      <p:cBhvr>
                                        <p:cTn id="214" dur="166" decel="50000">
                                          <p:stCondLst>
                                            <p:cond delay="1834"/>
                                          </p:stCondLst>
                                        </p:cTn>
                                        <p:tgtEl>
                                          <p:spTgt spid="30"/>
                                        </p:tgtEl>
                                      </p:cBhvr>
                                      <p:to x="100000" y="100000"/>
                                    </p:animScale>
                                  </p:childTnLst>
                                </p:cTn>
                              </p:par>
                              <p:par>
                                <p:cTn id="215" presetID="26" presetClass="entr" presetSubtype="0" fill="hold" nodeType="withEffect">
                                  <p:stCondLst>
                                    <p:cond delay="0"/>
                                  </p:stCondLst>
                                  <p:childTnLst>
                                    <p:set>
                                      <p:cBhvr>
                                        <p:cTn id="216" dur="1" fill="hold">
                                          <p:stCondLst>
                                            <p:cond delay="0"/>
                                          </p:stCondLst>
                                        </p:cTn>
                                        <p:tgtEl>
                                          <p:spTgt spid="31"/>
                                        </p:tgtEl>
                                        <p:attrNameLst>
                                          <p:attrName>style.visibility</p:attrName>
                                        </p:attrNameLst>
                                      </p:cBhvr>
                                      <p:to>
                                        <p:strVal val="visible"/>
                                      </p:to>
                                    </p:set>
                                    <p:animEffect transition="in" filter="wipe(down)">
                                      <p:cBhvr>
                                        <p:cTn id="217" dur="580">
                                          <p:stCondLst>
                                            <p:cond delay="0"/>
                                          </p:stCondLst>
                                        </p:cTn>
                                        <p:tgtEl>
                                          <p:spTgt spid="31"/>
                                        </p:tgtEl>
                                      </p:cBhvr>
                                    </p:animEffect>
                                    <p:anim calcmode="lin" valueType="num">
                                      <p:cBhvr>
                                        <p:cTn id="21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1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2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2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22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223" dur="26">
                                          <p:stCondLst>
                                            <p:cond delay="650"/>
                                          </p:stCondLst>
                                        </p:cTn>
                                        <p:tgtEl>
                                          <p:spTgt spid="31"/>
                                        </p:tgtEl>
                                      </p:cBhvr>
                                      <p:to x="100000" y="60000"/>
                                    </p:animScale>
                                    <p:animScale>
                                      <p:cBhvr>
                                        <p:cTn id="224" dur="166" decel="50000">
                                          <p:stCondLst>
                                            <p:cond delay="676"/>
                                          </p:stCondLst>
                                        </p:cTn>
                                        <p:tgtEl>
                                          <p:spTgt spid="31"/>
                                        </p:tgtEl>
                                      </p:cBhvr>
                                      <p:to x="100000" y="100000"/>
                                    </p:animScale>
                                    <p:animScale>
                                      <p:cBhvr>
                                        <p:cTn id="225" dur="26">
                                          <p:stCondLst>
                                            <p:cond delay="1312"/>
                                          </p:stCondLst>
                                        </p:cTn>
                                        <p:tgtEl>
                                          <p:spTgt spid="31"/>
                                        </p:tgtEl>
                                      </p:cBhvr>
                                      <p:to x="100000" y="80000"/>
                                    </p:animScale>
                                    <p:animScale>
                                      <p:cBhvr>
                                        <p:cTn id="226" dur="166" decel="50000">
                                          <p:stCondLst>
                                            <p:cond delay="1338"/>
                                          </p:stCondLst>
                                        </p:cTn>
                                        <p:tgtEl>
                                          <p:spTgt spid="31"/>
                                        </p:tgtEl>
                                      </p:cBhvr>
                                      <p:to x="100000" y="100000"/>
                                    </p:animScale>
                                    <p:animScale>
                                      <p:cBhvr>
                                        <p:cTn id="227" dur="26">
                                          <p:stCondLst>
                                            <p:cond delay="1642"/>
                                          </p:stCondLst>
                                        </p:cTn>
                                        <p:tgtEl>
                                          <p:spTgt spid="31"/>
                                        </p:tgtEl>
                                      </p:cBhvr>
                                      <p:to x="100000" y="90000"/>
                                    </p:animScale>
                                    <p:animScale>
                                      <p:cBhvr>
                                        <p:cTn id="228" dur="166" decel="50000">
                                          <p:stCondLst>
                                            <p:cond delay="1668"/>
                                          </p:stCondLst>
                                        </p:cTn>
                                        <p:tgtEl>
                                          <p:spTgt spid="31"/>
                                        </p:tgtEl>
                                      </p:cBhvr>
                                      <p:to x="100000" y="100000"/>
                                    </p:animScale>
                                    <p:animScale>
                                      <p:cBhvr>
                                        <p:cTn id="229" dur="26">
                                          <p:stCondLst>
                                            <p:cond delay="1808"/>
                                          </p:stCondLst>
                                        </p:cTn>
                                        <p:tgtEl>
                                          <p:spTgt spid="31"/>
                                        </p:tgtEl>
                                      </p:cBhvr>
                                      <p:to x="100000" y="95000"/>
                                    </p:animScale>
                                    <p:animScale>
                                      <p:cBhvr>
                                        <p:cTn id="230" dur="166" decel="50000">
                                          <p:stCondLst>
                                            <p:cond delay="1834"/>
                                          </p:stCondLst>
                                        </p:cTn>
                                        <p:tgtEl>
                                          <p:spTgt spid="31"/>
                                        </p:tgtEl>
                                      </p:cBhvr>
                                      <p:to x="100000" y="100000"/>
                                    </p:animScale>
                                  </p:childTnLst>
                                </p:cTn>
                              </p:par>
                              <p:par>
                                <p:cTn id="231" presetID="26" presetClass="entr" presetSubtype="0" fill="hold" grpId="0" nodeType="withEffect">
                                  <p:stCondLst>
                                    <p:cond delay="0"/>
                                  </p:stCondLst>
                                  <p:childTnLst>
                                    <p:set>
                                      <p:cBhvr>
                                        <p:cTn id="232" dur="1" fill="hold">
                                          <p:stCondLst>
                                            <p:cond delay="0"/>
                                          </p:stCondLst>
                                        </p:cTn>
                                        <p:tgtEl>
                                          <p:spTgt spid="32"/>
                                        </p:tgtEl>
                                        <p:attrNameLst>
                                          <p:attrName>style.visibility</p:attrName>
                                        </p:attrNameLst>
                                      </p:cBhvr>
                                      <p:to>
                                        <p:strVal val="visible"/>
                                      </p:to>
                                    </p:set>
                                    <p:animEffect transition="in" filter="wipe(down)">
                                      <p:cBhvr>
                                        <p:cTn id="233" dur="580">
                                          <p:stCondLst>
                                            <p:cond delay="0"/>
                                          </p:stCondLst>
                                        </p:cTn>
                                        <p:tgtEl>
                                          <p:spTgt spid="32"/>
                                        </p:tgtEl>
                                      </p:cBhvr>
                                    </p:animEffect>
                                    <p:anim calcmode="lin" valueType="num">
                                      <p:cBhvr>
                                        <p:cTn id="23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3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3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3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23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239" dur="26">
                                          <p:stCondLst>
                                            <p:cond delay="650"/>
                                          </p:stCondLst>
                                        </p:cTn>
                                        <p:tgtEl>
                                          <p:spTgt spid="32"/>
                                        </p:tgtEl>
                                      </p:cBhvr>
                                      <p:to x="100000" y="60000"/>
                                    </p:animScale>
                                    <p:animScale>
                                      <p:cBhvr>
                                        <p:cTn id="240" dur="166" decel="50000">
                                          <p:stCondLst>
                                            <p:cond delay="676"/>
                                          </p:stCondLst>
                                        </p:cTn>
                                        <p:tgtEl>
                                          <p:spTgt spid="32"/>
                                        </p:tgtEl>
                                      </p:cBhvr>
                                      <p:to x="100000" y="100000"/>
                                    </p:animScale>
                                    <p:animScale>
                                      <p:cBhvr>
                                        <p:cTn id="241" dur="26">
                                          <p:stCondLst>
                                            <p:cond delay="1312"/>
                                          </p:stCondLst>
                                        </p:cTn>
                                        <p:tgtEl>
                                          <p:spTgt spid="32"/>
                                        </p:tgtEl>
                                      </p:cBhvr>
                                      <p:to x="100000" y="80000"/>
                                    </p:animScale>
                                    <p:animScale>
                                      <p:cBhvr>
                                        <p:cTn id="242" dur="166" decel="50000">
                                          <p:stCondLst>
                                            <p:cond delay="1338"/>
                                          </p:stCondLst>
                                        </p:cTn>
                                        <p:tgtEl>
                                          <p:spTgt spid="32"/>
                                        </p:tgtEl>
                                      </p:cBhvr>
                                      <p:to x="100000" y="100000"/>
                                    </p:animScale>
                                    <p:animScale>
                                      <p:cBhvr>
                                        <p:cTn id="243" dur="26">
                                          <p:stCondLst>
                                            <p:cond delay="1642"/>
                                          </p:stCondLst>
                                        </p:cTn>
                                        <p:tgtEl>
                                          <p:spTgt spid="32"/>
                                        </p:tgtEl>
                                      </p:cBhvr>
                                      <p:to x="100000" y="90000"/>
                                    </p:animScale>
                                    <p:animScale>
                                      <p:cBhvr>
                                        <p:cTn id="244" dur="166" decel="50000">
                                          <p:stCondLst>
                                            <p:cond delay="1668"/>
                                          </p:stCondLst>
                                        </p:cTn>
                                        <p:tgtEl>
                                          <p:spTgt spid="32"/>
                                        </p:tgtEl>
                                      </p:cBhvr>
                                      <p:to x="100000" y="100000"/>
                                    </p:animScale>
                                    <p:animScale>
                                      <p:cBhvr>
                                        <p:cTn id="245" dur="26">
                                          <p:stCondLst>
                                            <p:cond delay="1808"/>
                                          </p:stCondLst>
                                        </p:cTn>
                                        <p:tgtEl>
                                          <p:spTgt spid="32"/>
                                        </p:tgtEl>
                                      </p:cBhvr>
                                      <p:to x="100000" y="95000"/>
                                    </p:animScale>
                                    <p:animScale>
                                      <p:cBhvr>
                                        <p:cTn id="246" dur="166" decel="50000">
                                          <p:stCondLst>
                                            <p:cond delay="1834"/>
                                          </p:stCondLst>
                                        </p:cTn>
                                        <p:tgtEl>
                                          <p:spTgt spid="32"/>
                                        </p:tgtEl>
                                      </p:cBhvr>
                                      <p:to x="100000" y="100000"/>
                                    </p:animScale>
                                  </p:childTnLst>
                                </p:cTn>
                              </p:par>
                              <p:par>
                                <p:cTn id="247" presetID="26" presetClass="entr" presetSubtype="0" fill="hold" grpId="0" nodeType="withEffect" nodePh="1">
                                  <p:stCondLst>
                                    <p:cond delay="0"/>
                                  </p:stCondLst>
                                  <p:endCondLst>
                                    <p:cond evt="begin" delay="0">
                                      <p:tn val="247"/>
                                    </p:cond>
                                  </p:endCondLst>
                                  <p:childTnLst>
                                    <p:set>
                                      <p:cBhvr>
                                        <p:cTn id="248" dur="1" fill="hold">
                                          <p:stCondLst>
                                            <p:cond delay="0"/>
                                          </p:stCondLst>
                                        </p:cTn>
                                        <p:tgtEl>
                                          <p:spTgt spid="33"/>
                                        </p:tgtEl>
                                        <p:attrNameLst>
                                          <p:attrName>style.visibility</p:attrName>
                                        </p:attrNameLst>
                                      </p:cBhvr>
                                      <p:to>
                                        <p:strVal val="visible"/>
                                      </p:to>
                                    </p:set>
                                    <p:animEffect transition="in" filter="wipe(down)">
                                      <p:cBhvr>
                                        <p:cTn id="249" dur="580">
                                          <p:stCondLst>
                                            <p:cond delay="0"/>
                                          </p:stCondLst>
                                        </p:cTn>
                                        <p:tgtEl>
                                          <p:spTgt spid="33"/>
                                        </p:tgtEl>
                                      </p:cBhvr>
                                    </p:animEffect>
                                    <p:anim calcmode="lin" valueType="num">
                                      <p:cBhvr>
                                        <p:cTn id="25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25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25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25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25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255" dur="26">
                                          <p:stCondLst>
                                            <p:cond delay="650"/>
                                          </p:stCondLst>
                                        </p:cTn>
                                        <p:tgtEl>
                                          <p:spTgt spid="33"/>
                                        </p:tgtEl>
                                      </p:cBhvr>
                                      <p:to x="100000" y="60000"/>
                                    </p:animScale>
                                    <p:animScale>
                                      <p:cBhvr>
                                        <p:cTn id="256" dur="166" decel="50000">
                                          <p:stCondLst>
                                            <p:cond delay="676"/>
                                          </p:stCondLst>
                                        </p:cTn>
                                        <p:tgtEl>
                                          <p:spTgt spid="33"/>
                                        </p:tgtEl>
                                      </p:cBhvr>
                                      <p:to x="100000" y="100000"/>
                                    </p:animScale>
                                    <p:animScale>
                                      <p:cBhvr>
                                        <p:cTn id="257" dur="26">
                                          <p:stCondLst>
                                            <p:cond delay="1312"/>
                                          </p:stCondLst>
                                        </p:cTn>
                                        <p:tgtEl>
                                          <p:spTgt spid="33"/>
                                        </p:tgtEl>
                                      </p:cBhvr>
                                      <p:to x="100000" y="80000"/>
                                    </p:animScale>
                                    <p:animScale>
                                      <p:cBhvr>
                                        <p:cTn id="258" dur="166" decel="50000">
                                          <p:stCondLst>
                                            <p:cond delay="1338"/>
                                          </p:stCondLst>
                                        </p:cTn>
                                        <p:tgtEl>
                                          <p:spTgt spid="33"/>
                                        </p:tgtEl>
                                      </p:cBhvr>
                                      <p:to x="100000" y="100000"/>
                                    </p:animScale>
                                    <p:animScale>
                                      <p:cBhvr>
                                        <p:cTn id="259" dur="26">
                                          <p:stCondLst>
                                            <p:cond delay="1642"/>
                                          </p:stCondLst>
                                        </p:cTn>
                                        <p:tgtEl>
                                          <p:spTgt spid="33"/>
                                        </p:tgtEl>
                                      </p:cBhvr>
                                      <p:to x="100000" y="90000"/>
                                    </p:animScale>
                                    <p:animScale>
                                      <p:cBhvr>
                                        <p:cTn id="260" dur="166" decel="50000">
                                          <p:stCondLst>
                                            <p:cond delay="1668"/>
                                          </p:stCondLst>
                                        </p:cTn>
                                        <p:tgtEl>
                                          <p:spTgt spid="33"/>
                                        </p:tgtEl>
                                      </p:cBhvr>
                                      <p:to x="100000" y="100000"/>
                                    </p:animScale>
                                    <p:animScale>
                                      <p:cBhvr>
                                        <p:cTn id="261" dur="26">
                                          <p:stCondLst>
                                            <p:cond delay="1808"/>
                                          </p:stCondLst>
                                        </p:cTn>
                                        <p:tgtEl>
                                          <p:spTgt spid="33"/>
                                        </p:tgtEl>
                                      </p:cBhvr>
                                      <p:to x="100000" y="95000"/>
                                    </p:animScale>
                                    <p:animScale>
                                      <p:cBhvr>
                                        <p:cTn id="262" dur="166" decel="50000">
                                          <p:stCondLst>
                                            <p:cond delay="1834"/>
                                          </p:stCondLst>
                                        </p:cTn>
                                        <p:tgtEl>
                                          <p:spTgt spid="33"/>
                                        </p:tgtEl>
                                      </p:cBhvr>
                                      <p:to x="100000" y="100000"/>
                                    </p:animScale>
                                  </p:childTnLst>
                                </p:cTn>
                              </p:par>
                              <p:par>
                                <p:cTn id="263" presetID="26" presetClass="entr" presetSubtype="0" fill="hold" grpId="0" nodeType="withEffect">
                                  <p:stCondLst>
                                    <p:cond delay="0"/>
                                  </p:stCondLst>
                                  <p:childTnLst>
                                    <p:set>
                                      <p:cBhvr>
                                        <p:cTn id="264" dur="1" fill="hold">
                                          <p:stCondLst>
                                            <p:cond delay="0"/>
                                          </p:stCondLst>
                                        </p:cTn>
                                        <p:tgtEl>
                                          <p:spTgt spid="34"/>
                                        </p:tgtEl>
                                        <p:attrNameLst>
                                          <p:attrName>style.visibility</p:attrName>
                                        </p:attrNameLst>
                                      </p:cBhvr>
                                      <p:to>
                                        <p:strVal val="visible"/>
                                      </p:to>
                                    </p:set>
                                    <p:animEffect transition="in" filter="wipe(down)">
                                      <p:cBhvr>
                                        <p:cTn id="265" dur="580">
                                          <p:stCondLst>
                                            <p:cond delay="0"/>
                                          </p:stCondLst>
                                        </p:cTn>
                                        <p:tgtEl>
                                          <p:spTgt spid="34"/>
                                        </p:tgtEl>
                                      </p:cBhvr>
                                    </p:animEffect>
                                    <p:anim calcmode="lin" valueType="num">
                                      <p:cBhvr>
                                        <p:cTn id="266"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267"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268"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269"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270"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271" dur="26">
                                          <p:stCondLst>
                                            <p:cond delay="650"/>
                                          </p:stCondLst>
                                        </p:cTn>
                                        <p:tgtEl>
                                          <p:spTgt spid="34"/>
                                        </p:tgtEl>
                                      </p:cBhvr>
                                      <p:to x="100000" y="60000"/>
                                    </p:animScale>
                                    <p:animScale>
                                      <p:cBhvr>
                                        <p:cTn id="272" dur="166" decel="50000">
                                          <p:stCondLst>
                                            <p:cond delay="676"/>
                                          </p:stCondLst>
                                        </p:cTn>
                                        <p:tgtEl>
                                          <p:spTgt spid="34"/>
                                        </p:tgtEl>
                                      </p:cBhvr>
                                      <p:to x="100000" y="100000"/>
                                    </p:animScale>
                                    <p:animScale>
                                      <p:cBhvr>
                                        <p:cTn id="273" dur="26">
                                          <p:stCondLst>
                                            <p:cond delay="1312"/>
                                          </p:stCondLst>
                                        </p:cTn>
                                        <p:tgtEl>
                                          <p:spTgt spid="34"/>
                                        </p:tgtEl>
                                      </p:cBhvr>
                                      <p:to x="100000" y="80000"/>
                                    </p:animScale>
                                    <p:animScale>
                                      <p:cBhvr>
                                        <p:cTn id="274" dur="166" decel="50000">
                                          <p:stCondLst>
                                            <p:cond delay="1338"/>
                                          </p:stCondLst>
                                        </p:cTn>
                                        <p:tgtEl>
                                          <p:spTgt spid="34"/>
                                        </p:tgtEl>
                                      </p:cBhvr>
                                      <p:to x="100000" y="100000"/>
                                    </p:animScale>
                                    <p:animScale>
                                      <p:cBhvr>
                                        <p:cTn id="275" dur="26">
                                          <p:stCondLst>
                                            <p:cond delay="1642"/>
                                          </p:stCondLst>
                                        </p:cTn>
                                        <p:tgtEl>
                                          <p:spTgt spid="34"/>
                                        </p:tgtEl>
                                      </p:cBhvr>
                                      <p:to x="100000" y="90000"/>
                                    </p:animScale>
                                    <p:animScale>
                                      <p:cBhvr>
                                        <p:cTn id="276" dur="166" decel="50000">
                                          <p:stCondLst>
                                            <p:cond delay="1668"/>
                                          </p:stCondLst>
                                        </p:cTn>
                                        <p:tgtEl>
                                          <p:spTgt spid="34"/>
                                        </p:tgtEl>
                                      </p:cBhvr>
                                      <p:to x="100000" y="100000"/>
                                    </p:animScale>
                                    <p:animScale>
                                      <p:cBhvr>
                                        <p:cTn id="277" dur="26">
                                          <p:stCondLst>
                                            <p:cond delay="1808"/>
                                          </p:stCondLst>
                                        </p:cTn>
                                        <p:tgtEl>
                                          <p:spTgt spid="34"/>
                                        </p:tgtEl>
                                      </p:cBhvr>
                                      <p:to x="100000" y="95000"/>
                                    </p:animScale>
                                    <p:animScale>
                                      <p:cBhvr>
                                        <p:cTn id="278" dur="166" decel="50000">
                                          <p:stCondLst>
                                            <p:cond delay="1834"/>
                                          </p:stCondLst>
                                        </p:cTn>
                                        <p:tgtEl>
                                          <p:spTgt spid="3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4" grpId="0"/>
      <p:bldP spid="14" grpId="1"/>
      <p:bldP spid="15" grpId="0"/>
      <p:bldP spid="15" grpId="1"/>
      <p:bldP spid="16" grpId="0"/>
      <p:bldP spid="16" grpId="1"/>
      <p:bldP spid="19" grpId="0" animBg="1"/>
      <p:bldP spid="19" grpId="1" animBg="1"/>
      <p:bldP spid="20" grpId="0" animBg="1"/>
      <p:bldP spid="20" grpId="1" animBg="1"/>
      <p:bldP spid="22" grpId="0"/>
      <p:bldP spid="22" grpId="1"/>
      <p:bldP spid="23" grpId="0"/>
      <p:bldP spid="23" grpId="1"/>
      <p:bldP spid="26" grpId="0"/>
      <p:bldP spid="27" grpId="0"/>
      <p:bldP spid="29" grpId="0"/>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61C02-69E3-1EF7-2F38-1AB77D37D654}"/>
            </a:ext>
          </a:extLst>
        </p:cNvPr>
        <p:cNvGrpSpPr/>
        <p:nvPr/>
      </p:nvGrpSpPr>
      <p:grpSpPr>
        <a:xfrm>
          <a:off x="0" y="0"/>
          <a:ext cx="0" cy="0"/>
          <a:chOff x="0" y="0"/>
          <a:chExt cx="0" cy="0"/>
        </a:xfrm>
      </p:grpSpPr>
      <p:sp>
        <p:nvSpPr>
          <p:cNvPr id="31" name="Titre 30">
            <a:extLst>
              <a:ext uri="{FF2B5EF4-FFF2-40B4-BE49-F238E27FC236}">
                <a16:creationId xmlns:a16="http://schemas.microsoft.com/office/drawing/2014/main" id="{64C38995-B651-3F49-D37B-38637A340896}"/>
              </a:ext>
            </a:extLst>
          </p:cNvPr>
          <p:cNvSpPr>
            <a:spLocks noGrp="1"/>
          </p:cNvSpPr>
          <p:nvPr>
            <p:ph type="title"/>
          </p:nvPr>
        </p:nvSpPr>
        <p:spPr>
          <a:xfrm>
            <a:off x="572202" y="0"/>
            <a:ext cx="7838440" cy="925245"/>
          </a:xfrm>
        </p:spPr>
        <p:txBody>
          <a:bodyPr/>
          <a:lstStyle/>
          <a:p>
            <a:br>
              <a:rPr kumimoji="0" lang="fr-FR" sz="2800" b="1" i="0" u="sng" strike="noStrike" kern="1200" cap="none" spc="0" normalizeH="0" baseline="0" noProof="0" dirty="0">
                <a:ln>
                  <a:noFill/>
                </a:ln>
                <a:solidFill>
                  <a:srgbClr val="1B1336"/>
                </a:solidFill>
                <a:effectLst/>
                <a:uLnTx/>
                <a:uFillTx/>
                <a:latin typeface="Times New Roman"/>
                <a:ea typeface="Roboto"/>
                <a:cs typeface="Times New Roman"/>
              </a:rPr>
            </a:br>
            <a:r>
              <a:rPr kumimoji="0" lang="fr-FR" sz="2800" b="1" i="0" u="sng" strike="noStrike" kern="1200" cap="none" spc="0" normalizeH="0" baseline="0" noProof="0" dirty="0">
                <a:ln>
                  <a:noFill/>
                </a:ln>
                <a:solidFill>
                  <a:srgbClr val="1B1336"/>
                </a:solidFill>
                <a:effectLst/>
                <a:uLnTx/>
                <a:uFillTx/>
                <a:latin typeface="Times New Roman"/>
                <a:ea typeface="Roboto"/>
                <a:cs typeface="Times New Roman"/>
              </a:rPr>
              <a:t>INGENIERIE DES CARACTERISTIQUES</a:t>
            </a:r>
            <a:endParaRPr lang="fr-FR" sz="2800" u="sng" dirty="0"/>
          </a:p>
        </p:txBody>
      </p:sp>
      <p:sp>
        <p:nvSpPr>
          <p:cNvPr id="32" name="ZoneTexte 31">
            <a:extLst>
              <a:ext uri="{FF2B5EF4-FFF2-40B4-BE49-F238E27FC236}">
                <a16:creationId xmlns:a16="http://schemas.microsoft.com/office/drawing/2014/main" id="{9B48945F-CAB6-F0D2-164A-5996C7CE2858}"/>
              </a:ext>
            </a:extLst>
          </p:cNvPr>
          <p:cNvSpPr txBox="1"/>
          <p:nvPr/>
        </p:nvSpPr>
        <p:spPr>
          <a:xfrm>
            <a:off x="436880" y="1148080"/>
            <a:ext cx="4653280" cy="1569660"/>
          </a:xfrm>
          <a:prstGeom prst="rect">
            <a:avLst/>
          </a:prstGeom>
          <a:noFill/>
        </p:spPr>
        <p:txBody>
          <a:bodyPr wrap="square" rtlCol="0">
            <a:spAutoFit/>
          </a:bodyPr>
          <a:lstStyle/>
          <a:p>
            <a:pPr marL="285750" indent="-285750" algn="l">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A</a:t>
            </a:r>
            <a:r>
              <a:rPr lang="fr-FR" sz="1600" b="0" i="0" dirty="0">
                <a:effectLst/>
                <a:latin typeface="Times New Roman" panose="02020603050405020304" pitchFamily="18" charset="0"/>
                <a:cs typeface="Times New Roman" panose="02020603050405020304" pitchFamily="18" charset="0"/>
              </a:rPr>
              <a:t>ugmenter la capacité de notre modèle à comprendre des relations complexes et non linéaires entre les différentes caractéristiques de nos clients</a:t>
            </a:r>
          </a:p>
          <a:p>
            <a:pPr marL="285750" indent="-285750" algn="l">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A</a:t>
            </a:r>
            <a:r>
              <a:rPr lang="fr-FR" sz="1600" b="0" i="0" dirty="0">
                <a:effectLst/>
                <a:latin typeface="Times New Roman" panose="02020603050405020304" pitchFamily="18" charset="0"/>
                <a:cs typeface="Times New Roman" panose="02020603050405020304" pitchFamily="18" charset="0"/>
              </a:rPr>
              <a:t>méliorer les performances de notre modèle de prédiction</a:t>
            </a:r>
            <a:endParaRPr lang="fr-FR" sz="1600" dirty="0">
              <a:latin typeface="Times New Roman" panose="02020603050405020304" pitchFamily="18" charset="0"/>
              <a:cs typeface="Times New Roman" panose="02020603050405020304" pitchFamily="18" charset="0"/>
            </a:endParaRPr>
          </a:p>
        </p:txBody>
      </p:sp>
      <p:sp>
        <p:nvSpPr>
          <p:cNvPr id="35" name="ZoneTexte 34">
            <a:extLst>
              <a:ext uri="{FF2B5EF4-FFF2-40B4-BE49-F238E27FC236}">
                <a16:creationId xmlns:a16="http://schemas.microsoft.com/office/drawing/2014/main" id="{3E5A50E7-456C-82AF-4A4B-98F87F351008}"/>
              </a:ext>
            </a:extLst>
          </p:cNvPr>
          <p:cNvSpPr txBox="1"/>
          <p:nvPr/>
        </p:nvSpPr>
        <p:spPr>
          <a:xfrm>
            <a:off x="5171440" y="1455636"/>
            <a:ext cx="6583680" cy="1815882"/>
          </a:xfrm>
          <a:prstGeom prst="rect">
            <a:avLst/>
          </a:prstGeom>
          <a:noFill/>
        </p:spPr>
        <p:txBody>
          <a:bodyPr wrap="square" rtlCol="0">
            <a:spAutoFit/>
          </a:bodyPr>
          <a:lstStyle/>
          <a:p>
            <a:pPr algn="l"/>
            <a:r>
              <a:rPr lang="fr-FR" sz="1600" dirty="0">
                <a:latin typeface="Times New Roman" panose="02020603050405020304" pitchFamily="18" charset="0"/>
                <a:cs typeface="Times New Roman" panose="02020603050405020304" pitchFamily="18" charset="0"/>
              </a:rPr>
              <a:t>  Age_Experience = Age * Experience </a:t>
            </a:r>
          </a:p>
          <a:p>
            <a:pPr lvl="1"/>
            <a:r>
              <a:rPr lang="fr-FR" sz="1600" dirty="0">
                <a:latin typeface="Times New Roman" panose="02020603050405020304" pitchFamily="18" charset="0"/>
                <a:cs typeface="Times New Roman" panose="02020603050405020304" pitchFamily="18" charset="0"/>
              </a:rPr>
              <a:t>Qu’est-ce que c’est ? </a:t>
            </a:r>
          </a:p>
          <a:p>
            <a:pPr lvl="1"/>
            <a:r>
              <a:rPr lang="fr-FR" sz="1600" dirty="0">
                <a:latin typeface="Times New Roman" panose="02020603050405020304" pitchFamily="18" charset="0"/>
                <a:cs typeface="Times New Roman" panose="02020603050405020304" pitchFamily="18" charset="0"/>
              </a:rPr>
              <a:t>Pourquoi c’est utile ? </a:t>
            </a:r>
          </a:p>
          <a:p>
            <a:pPr algn="l"/>
            <a:r>
              <a:rPr lang="fr-FR" sz="1600" dirty="0">
                <a:latin typeface="Times New Roman" panose="02020603050405020304" pitchFamily="18" charset="0"/>
                <a:cs typeface="Times New Roman" panose="02020603050405020304" pitchFamily="18" charset="0"/>
              </a:rPr>
              <a:t>Cette variable permet donc </a:t>
            </a:r>
          </a:p>
          <a:p>
            <a:pPr marL="742950" lvl="1"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De détecter des profils stables </a:t>
            </a:r>
          </a:p>
          <a:p>
            <a:pPr marL="742950" lvl="1"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De mieux différencier les candidats similaires sur une seule dimension</a:t>
            </a:r>
          </a:p>
        </p:txBody>
      </p:sp>
      <p:sp>
        <p:nvSpPr>
          <p:cNvPr id="38" name="ZoneTexte 37">
            <a:extLst>
              <a:ext uri="{FF2B5EF4-FFF2-40B4-BE49-F238E27FC236}">
                <a16:creationId xmlns:a16="http://schemas.microsoft.com/office/drawing/2014/main" id="{D4267FDD-BA16-2A08-2069-014C2DF585C7}"/>
              </a:ext>
            </a:extLst>
          </p:cNvPr>
          <p:cNvSpPr txBox="1"/>
          <p:nvPr/>
        </p:nvSpPr>
        <p:spPr>
          <a:xfrm>
            <a:off x="501082" y="3332479"/>
            <a:ext cx="2364038" cy="9056933"/>
          </a:xfrm>
          <a:prstGeom prst="rect">
            <a:avLst/>
          </a:prstGeom>
          <a:noFill/>
        </p:spPr>
        <p:txBody>
          <a:bodyPr wrap="square" rtlCol="0">
            <a:spAutoFit/>
          </a:bodyPr>
          <a:lstStyle/>
          <a:p>
            <a:pPr algn="l"/>
            <a:endParaRPr lang="fr-FR" dirty="0"/>
          </a:p>
        </p:txBody>
      </p:sp>
      <p:sp>
        <p:nvSpPr>
          <p:cNvPr id="39" name="Rectangle 3">
            <a:extLst>
              <a:ext uri="{FF2B5EF4-FFF2-40B4-BE49-F238E27FC236}">
                <a16:creationId xmlns:a16="http://schemas.microsoft.com/office/drawing/2014/main" id="{BB69EF6C-ABC4-352A-75A3-F681DBA64A7F}"/>
              </a:ext>
            </a:extLst>
          </p:cNvPr>
          <p:cNvSpPr>
            <a:spLocks noChangeArrowheads="1"/>
          </p:cNvSpPr>
          <p:nvPr/>
        </p:nvSpPr>
        <p:spPr bwMode="auto">
          <a:xfrm>
            <a:off x="5401661" y="3301998"/>
            <a:ext cx="577779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Financial_Status = CCAvg + Mortgage</a:t>
            </a:r>
            <a:endParaRPr kumimoji="0" lang="fr-FR" altLang="fr-FR" sz="800" i="0" u="none" strike="noStrike" cap="none" normalizeH="0" baseline="0" dirty="0">
              <a:ln>
                <a:noFill/>
              </a:ln>
              <a:solidFill>
                <a:schemeClr val="tx1"/>
              </a:solidFill>
              <a:effectLst/>
              <a:latin typeface="Arial" panose="020B0604020202020204" pitchFamily="34" charset="0"/>
            </a:endParaRPr>
          </a:p>
          <a:p>
            <a:pPr lvl="1">
              <a:defRPr/>
            </a:pPr>
            <a:r>
              <a:rPr kumimoji="0" lang="fr-FR" altLang="fr-FR" sz="800" b="1" i="0" u="none" strike="noStrike" cap="none" normalizeH="0" baseline="0" dirty="0">
                <a:ln>
                  <a:noFill/>
                </a:ln>
                <a:solidFill>
                  <a:schemeClr val="tx1"/>
                </a:solidFill>
                <a:effectLst/>
                <a:latin typeface="Arial" panose="020B0604020202020204" pitchFamily="34" charset="0"/>
              </a:rPr>
              <a:t> </a:t>
            </a:r>
            <a:r>
              <a:rPr kumimoji="0" lang="fr-FR" sz="1600" b="0" i="0" u="none" strike="noStrike" kern="1200" cap="none" spc="0" normalizeH="0" baseline="0" noProof="0" dirty="0">
                <a:ln>
                  <a:noFill/>
                </a:ln>
                <a:solidFill>
                  <a:srgbClr val="1B1336"/>
                </a:solidFill>
                <a:effectLst/>
                <a:uLnTx/>
                <a:uFillTx/>
                <a:latin typeface="Times New Roman" panose="02020603050405020304" pitchFamily="18" charset="0"/>
                <a:ea typeface="+mn-ea"/>
                <a:cs typeface="Times New Roman" panose="02020603050405020304" pitchFamily="18" charset="0"/>
              </a:rPr>
              <a:t>Qu’est-ce que c’est ? </a:t>
            </a:r>
          </a:p>
          <a:p>
            <a:pPr lvl="1">
              <a:defRPr/>
            </a:pPr>
            <a:r>
              <a:rPr kumimoji="0" lang="fr-FR" sz="1600" b="0" i="0" u="none" strike="noStrike" kern="1200" cap="none" spc="0" normalizeH="0" baseline="0" noProof="0" dirty="0">
                <a:ln>
                  <a:noFill/>
                </a:ln>
                <a:solidFill>
                  <a:srgbClr val="1B1336"/>
                </a:solidFill>
                <a:effectLst/>
                <a:uLnTx/>
                <a:uFillTx/>
                <a:latin typeface="Times New Roman" panose="02020603050405020304" pitchFamily="18" charset="0"/>
                <a:ea typeface="+mn-ea"/>
                <a:cs typeface="Times New Roman" panose="02020603050405020304" pitchFamily="18" charset="0"/>
              </a:rPr>
              <a:t>Pourquoi c’est utile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 client avec un haut niveau sur cette variable :</a:t>
            </a:r>
          </a:p>
          <a:p>
            <a:pPr lvl="1" eaLnBrk="0" fontAlgn="base" hangingPunct="0">
              <a:spcBef>
                <a:spcPct val="0"/>
              </a:spcBef>
              <a:spcAft>
                <a:spcPct val="0"/>
              </a:spcAft>
              <a:buFontTx/>
              <a:buChar char="•"/>
            </a:pPr>
            <a:r>
              <a:rPr lang="fr-FR" altLang="fr-FR" sz="1600" dirty="0">
                <a:latin typeface="Times New Roman" panose="02020603050405020304" pitchFamily="18" charset="0"/>
                <a:cs typeface="Times New Roman" panose="02020603050405020304" pitchFamily="18" charset="0"/>
              </a:rPr>
              <a:t>A </a:t>
            </a:r>
            <a:r>
              <a:rPr kumimoji="0" lang="fr-FR" altLang="fr-FR"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possiblement un niveau d’endettement élevé</a:t>
            </a:r>
          </a:p>
          <a:p>
            <a:pPr lvl="1" eaLnBrk="0" fontAlgn="base" hangingPunct="0">
              <a:spcBef>
                <a:spcPct val="0"/>
              </a:spcBef>
              <a:spcAft>
                <a:spcPct val="0"/>
              </a:spcAft>
              <a:buFontTx/>
              <a:buChar char="•"/>
            </a:pPr>
            <a:r>
              <a:rPr lang="fr-FR" altLang="fr-FR" sz="1600" dirty="0">
                <a:latin typeface="Times New Roman" panose="02020603050405020304" pitchFamily="18" charset="0"/>
                <a:cs typeface="Times New Roman" panose="02020603050405020304" pitchFamily="18" charset="0"/>
              </a:rPr>
              <a:t>P</a:t>
            </a:r>
            <a:r>
              <a:rPr kumimoji="0" lang="fr-FR" altLang="fr-FR"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eut représenter un risque plus important pour la banque</a:t>
            </a:r>
          </a:p>
        </p:txBody>
      </p:sp>
      <p:pic>
        <p:nvPicPr>
          <p:cNvPr id="41" name="Image 40">
            <a:extLst>
              <a:ext uri="{FF2B5EF4-FFF2-40B4-BE49-F238E27FC236}">
                <a16:creationId xmlns:a16="http://schemas.microsoft.com/office/drawing/2014/main" id="{A1A4557E-D803-E566-7061-0FD85AA76668}"/>
              </a:ext>
            </a:extLst>
          </p:cNvPr>
          <p:cNvPicPr>
            <a:picLocks noChangeAspect="1"/>
          </p:cNvPicPr>
          <p:nvPr/>
        </p:nvPicPr>
        <p:blipFill>
          <a:blip r:embed="rId2"/>
          <a:srcRect l="1313" t="2091"/>
          <a:stretch/>
        </p:blipFill>
        <p:spPr>
          <a:xfrm>
            <a:off x="237744" y="3886257"/>
            <a:ext cx="5261983" cy="2028602"/>
          </a:xfrm>
          <a:prstGeom prst="rect">
            <a:avLst/>
          </a:prstGeom>
        </p:spPr>
      </p:pic>
    </p:spTree>
    <p:extLst>
      <p:ext uri="{BB962C8B-B14F-4D97-AF65-F5344CB8AC3E}">
        <p14:creationId xmlns:p14="http://schemas.microsoft.com/office/powerpoint/2010/main" val="393445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48DA-B32C-3033-8EE2-78400C313D58}"/>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A93F0545-078D-E1E8-1092-85193A712530}"/>
              </a:ext>
            </a:extLst>
          </p:cNvPr>
          <p:cNvSpPr>
            <a:spLocks noGrp="1"/>
          </p:cNvSpPr>
          <p:nvPr>
            <p:ph type="title"/>
          </p:nvPr>
        </p:nvSpPr>
        <p:spPr>
          <a:xfrm>
            <a:off x="208644" y="295784"/>
            <a:ext cx="7241450" cy="839802"/>
          </a:xfrm>
        </p:spPr>
        <p:txBody>
          <a:bodyPr lIns="91440" tIns="45720" rIns="91440" bIns="45720" anchor="ctr">
            <a:normAutofit/>
          </a:bodyPr>
          <a:lstStyle/>
          <a:p>
            <a:r>
              <a:rPr lang="fr-FR" sz="3200" dirty="0">
                <a:latin typeface="Times New Roman" panose="02020603050405020304" pitchFamily="18" charset="0"/>
                <a:ea typeface="Roboto"/>
                <a:cs typeface="Times New Roman" panose="02020603050405020304" pitchFamily="18" charset="0"/>
              </a:rPr>
              <a:t>	REGRESSION</a:t>
            </a:r>
            <a:endParaRPr lang="fr-FR" sz="3200" dirty="0">
              <a:latin typeface="Times New Roman" panose="02020603050405020304" pitchFamily="18" charset="0"/>
              <a:cs typeface="Times New Roman" panose="02020603050405020304" pitchFamily="18" charset="0"/>
            </a:endParaRPr>
          </a:p>
        </p:txBody>
      </p:sp>
      <p:sp>
        <p:nvSpPr>
          <p:cNvPr id="5" name="Espace réservé du contenu 4">
            <a:extLst>
              <a:ext uri="{FF2B5EF4-FFF2-40B4-BE49-F238E27FC236}">
                <a16:creationId xmlns:a16="http://schemas.microsoft.com/office/drawing/2014/main" id="{274B9CA9-4EB7-2C4E-FACA-FB2F46C81FC1}"/>
              </a:ext>
            </a:extLst>
          </p:cNvPr>
          <p:cNvSpPr>
            <a:spLocks noGrp="1"/>
          </p:cNvSpPr>
          <p:nvPr>
            <p:ph idx="1"/>
          </p:nvPr>
        </p:nvSpPr>
        <p:spPr>
          <a:xfrm>
            <a:off x="306628" y="1229936"/>
            <a:ext cx="3772229" cy="370365"/>
          </a:xfrm>
        </p:spPr>
        <p:txBody>
          <a:bodyPr lIns="91440" tIns="45720" rIns="91440" bIns="45720" anchor="t"/>
          <a:lstStyle/>
          <a:p>
            <a:pPr>
              <a:buFont typeface="Wingdings" panose="020B0604020202020204" pitchFamily="34" charset="0"/>
              <a:buChar char="Ø"/>
            </a:pPr>
            <a:r>
              <a:rPr lang="fr-FR" sz="2000">
                <a:solidFill>
                  <a:srgbClr val="000000"/>
                </a:solidFill>
                <a:latin typeface="Calibri"/>
                <a:ea typeface="Calibri"/>
                <a:cs typeface="Calibri"/>
              </a:rPr>
              <a:t>prédire le revenu (</a:t>
            </a:r>
            <a:r>
              <a:rPr lang="fr-FR" sz="2000" err="1">
                <a:solidFill>
                  <a:srgbClr val="000000"/>
                </a:solidFill>
                <a:latin typeface="Calibri"/>
                <a:ea typeface="Calibri"/>
                <a:cs typeface="Calibri"/>
              </a:rPr>
              <a:t>Income</a:t>
            </a:r>
            <a:r>
              <a:rPr lang="fr-FR" sz="2000">
                <a:solidFill>
                  <a:srgbClr val="000000"/>
                </a:solidFill>
                <a:latin typeface="Calibri"/>
                <a:ea typeface="Calibri"/>
                <a:cs typeface="Calibri"/>
              </a:rPr>
              <a:t>)</a:t>
            </a:r>
            <a:endParaRPr lang="fr-FR">
              <a:cs typeface="Roboto" panose="02000000000000000000" pitchFamily="2" charset="0"/>
            </a:endParaRPr>
          </a:p>
          <a:p>
            <a:pPr>
              <a:buFont typeface="Wingdings" panose="020B0604020202020204" pitchFamily="34" charset="0"/>
              <a:buChar char="Ø"/>
            </a:pPr>
            <a:endParaRPr lang="fr-FR" sz="2000">
              <a:solidFill>
                <a:srgbClr val="000000"/>
              </a:solidFill>
              <a:latin typeface="Calibri"/>
              <a:ea typeface="Calibri"/>
              <a:cs typeface="Calibri"/>
            </a:endParaRPr>
          </a:p>
        </p:txBody>
      </p:sp>
      <p:pic>
        <p:nvPicPr>
          <p:cNvPr id="6" name="Image 5" descr="Image">
            <a:extLst>
              <a:ext uri="{FF2B5EF4-FFF2-40B4-BE49-F238E27FC236}">
                <a16:creationId xmlns:a16="http://schemas.microsoft.com/office/drawing/2014/main" id="{FA6256A9-BB69-EC20-55C1-74FDB02AE079}"/>
              </a:ext>
            </a:extLst>
          </p:cNvPr>
          <p:cNvPicPr>
            <a:picLocks noChangeAspect="1"/>
          </p:cNvPicPr>
          <p:nvPr/>
        </p:nvPicPr>
        <p:blipFill>
          <a:blip r:embed="rId2"/>
          <a:stretch>
            <a:fillRect/>
          </a:stretch>
        </p:blipFill>
        <p:spPr>
          <a:xfrm>
            <a:off x="369138" y="1417519"/>
            <a:ext cx="2999837" cy="2484587"/>
          </a:xfrm>
          <a:prstGeom prst="rect">
            <a:avLst/>
          </a:prstGeom>
        </p:spPr>
      </p:pic>
      <p:pic>
        <p:nvPicPr>
          <p:cNvPr id="9" name="Image 8" descr="Une image contenant texte, diagramme, capture d’écran, ligne&#10;&#10;Le contenu généré par l’IA peut être incorrect.">
            <a:extLst>
              <a:ext uri="{FF2B5EF4-FFF2-40B4-BE49-F238E27FC236}">
                <a16:creationId xmlns:a16="http://schemas.microsoft.com/office/drawing/2014/main" id="{EC322A41-FC83-FD81-9284-C8DDB2A06E66}"/>
              </a:ext>
            </a:extLst>
          </p:cNvPr>
          <p:cNvPicPr>
            <a:picLocks noChangeAspect="1"/>
          </p:cNvPicPr>
          <p:nvPr/>
        </p:nvPicPr>
        <p:blipFill>
          <a:blip r:embed="rId3"/>
          <a:stretch>
            <a:fillRect/>
          </a:stretch>
        </p:blipFill>
        <p:spPr>
          <a:xfrm>
            <a:off x="7914551" y="965209"/>
            <a:ext cx="4280141" cy="3380477"/>
          </a:xfrm>
          <a:prstGeom prst="rect">
            <a:avLst/>
          </a:prstGeom>
        </p:spPr>
      </p:pic>
      <p:sp>
        <p:nvSpPr>
          <p:cNvPr id="10" name="ZoneTexte 9">
            <a:extLst>
              <a:ext uri="{FF2B5EF4-FFF2-40B4-BE49-F238E27FC236}">
                <a16:creationId xmlns:a16="http://schemas.microsoft.com/office/drawing/2014/main" id="{316F37D8-E082-2872-9D7C-4E729A54B228}"/>
              </a:ext>
            </a:extLst>
          </p:cNvPr>
          <p:cNvSpPr txBox="1"/>
          <p:nvPr/>
        </p:nvSpPr>
        <p:spPr>
          <a:xfrm>
            <a:off x="310552" y="58458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FFFFFF"/>
                </a:highlight>
                <a:latin typeface="system-ui"/>
              </a:rPr>
              <a:t>Les variables </a:t>
            </a:r>
            <a:r>
              <a:rPr lang="en-US" dirty="0" err="1">
                <a:highlight>
                  <a:srgbClr val="FFFFFF"/>
                </a:highlight>
                <a:latin typeface="system-ui"/>
              </a:rPr>
              <a:t>abérantes</a:t>
            </a:r>
            <a:r>
              <a:rPr lang="en-US" dirty="0">
                <a:highlight>
                  <a:srgbClr val="FFFFFF"/>
                </a:highlight>
                <a:latin typeface="system-ui"/>
              </a:rPr>
              <a:t> </a:t>
            </a:r>
          </a:p>
        </p:txBody>
      </p:sp>
      <p:sp>
        <p:nvSpPr>
          <p:cNvPr id="11" name="ZoneTexte 10">
            <a:extLst>
              <a:ext uri="{FF2B5EF4-FFF2-40B4-BE49-F238E27FC236}">
                <a16:creationId xmlns:a16="http://schemas.microsoft.com/office/drawing/2014/main" id="{E5F17BFC-23FF-368B-494A-36A7A3F02239}"/>
              </a:ext>
            </a:extLst>
          </p:cNvPr>
          <p:cNvSpPr txBox="1"/>
          <p:nvPr/>
        </p:nvSpPr>
        <p:spPr>
          <a:xfrm>
            <a:off x="368060" y="4307457"/>
            <a:ext cx="28725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FFFFFF"/>
                </a:highlight>
                <a:ea typeface="+mn-lt"/>
                <a:cs typeface="+mn-lt"/>
              </a:rPr>
              <a:t>zip-code et securities account par </a:t>
            </a:r>
            <a:r>
              <a:rPr lang="en-US" dirty="0" err="1">
                <a:highlight>
                  <a:srgbClr val="FFFFFF"/>
                </a:highlight>
                <a:ea typeface="+mn-lt"/>
                <a:cs typeface="+mn-lt"/>
              </a:rPr>
              <a:t>exemple</a:t>
            </a:r>
            <a:r>
              <a:rPr lang="en-US" dirty="0">
                <a:highlight>
                  <a:srgbClr val="FFFFFF"/>
                </a:highlight>
                <a:ea typeface="+mn-lt"/>
                <a:cs typeface="+mn-lt"/>
              </a:rPr>
              <a:t> ne </a:t>
            </a:r>
            <a:r>
              <a:rPr lang="en-US" dirty="0" err="1">
                <a:highlight>
                  <a:srgbClr val="FFFFFF"/>
                </a:highlight>
                <a:ea typeface="+mn-lt"/>
                <a:cs typeface="+mn-lt"/>
              </a:rPr>
              <a:t>sont</a:t>
            </a:r>
            <a:r>
              <a:rPr lang="en-US" dirty="0">
                <a:highlight>
                  <a:srgbClr val="FFFFFF"/>
                </a:highlight>
                <a:ea typeface="+mn-lt"/>
                <a:cs typeface="+mn-lt"/>
              </a:rPr>
              <a:t> pas corrélées avec les </a:t>
            </a:r>
            <a:r>
              <a:rPr lang="en-US" dirty="0" err="1">
                <a:highlight>
                  <a:srgbClr val="FFFFFF"/>
                </a:highlight>
                <a:ea typeface="+mn-lt"/>
                <a:cs typeface="+mn-lt"/>
              </a:rPr>
              <a:t>autres</a:t>
            </a:r>
            <a:r>
              <a:rPr lang="en-US" dirty="0">
                <a:highlight>
                  <a:srgbClr val="FFFFFF"/>
                </a:highlight>
                <a:ea typeface="+mn-lt"/>
                <a:cs typeface="+mn-lt"/>
              </a:rPr>
              <a:t> entrées.</a:t>
            </a:r>
            <a:endParaRPr lang="en-US" dirty="0">
              <a:solidFill>
                <a:srgbClr val="000000"/>
              </a:solidFill>
              <a:highlight>
                <a:srgbClr val="FFFFFF"/>
              </a:highlight>
              <a:ea typeface="+mn-lt"/>
              <a:cs typeface="+mn-lt"/>
            </a:endParaRPr>
          </a:p>
          <a:p>
            <a:endParaRPr lang="en-US" dirty="0">
              <a:highlight>
                <a:srgbClr val="FFFFFF"/>
              </a:highlight>
              <a:latin typeface="system-ui"/>
            </a:endParaRPr>
          </a:p>
        </p:txBody>
      </p:sp>
      <p:pic>
        <p:nvPicPr>
          <p:cNvPr id="14" name="Image 13" descr="Une image contenant texte, capture d’écran, diagramme, Tracé&#10;&#10;Le contenu généré par l’IA peut être incorrect.">
            <a:extLst>
              <a:ext uri="{FF2B5EF4-FFF2-40B4-BE49-F238E27FC236}">
                <a16:creationId xmlns:a16="http://schemas.microsoft.com/office/drawing/2014/main" id="{712FEC27-BCA3-6D2B-2395-75B2363A1E16}"/>
              </a:ext>
            </a:extLst>
          </p:cNvPr>
          <p:cNvPicPr>
            <a:picLocks noChangeAspect="1"/>
          </p:cNvPicPr>
          <p:nvPr/>
        </p:nvPicPr>
        <p:blipFill>
          <a:blip r:embed="rId4"/>
          <a:stretch>
            <a:fillRect/>
          </a:stretch>
        </p:blipFill>
        <p:spPr>
          <a:xfrm>
            <a:off x="3837265" y="3895815"/>
            <a:ext cx="3599013" cy="2977011"/>
          </a:xfrm>
          <a:prstGeom prst="rect">
            <a:avLst/>
          </a:prstGeom>
        </p:spPr>
      </p:pic>
      <p:sp>
        <p:nvSpPr>
          <p:cNvPr id="16" name="ZoneTexte 15">
            <a:extLst>
              <a:ext uri="{FF2B5EF4-FFF2-40B4-BE49-F238E27FC236}">
                <a16:creationId xmlns:a16="http://schemas.microsoft.com/office/drawing/2014/main" id="{B631B30A-3201-CB03-CEF6-029905754842}"/>
              </a:ext>
            </a:extLst>
          </p:cNvPr>
          <p:cNvSpPr txBox="1"/>
          <p:nvPr/>
        </p:nvSpPr>
        <p:spPr>
          <a:xfrm>
            <a:off x="7916173" y="5285117"/>
            <a:ext cx="406591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FFFFFF"/>
                </a:highlight>
                <a:latin typeface="system-ui"/>
              </a:rPr>
              <a:t>La </a:t>
            </a:r>
            <a:r>
              <a:rPr lang="en-US" dirty="0" err="1">
                <a:highlight>
                  <a:srgbClr val="FFFFFF"/>
                </a:highlight>
                <a:latin typeface="system-ui"/>
              </a:rPr>
              <a:t>banque</a:t>
            </a:r>
            <a:r>
              <a:rPr lang="en-US" dirty="0">
                <a:highlight>
                  <a:srgbClr val="FFFFFF"/>
                </a:highlight>
                <a:latin typeface="system-ui"/>
              </a:rPr>
              <a:t> </a:t>
            </a:r>
            <a:r>
              <a:rPr lang="en-US" dirty="0" err="1">
                <a:highlight>
                  <a:srgbClr val="FFFFFF"/>
                </a:highlight>
                <a:latin typeface="system-ui"/>
              </a:rPr>
              <a:t>accorde</a:t>
            </a:r>
            <a:r>
              <a:rPr lang="en-US" dirty="0">
                <a:highlight>
                  <a:srgbClr val="FFFFFF"/>
                </a:highlight>
                <a:latin typeface="system-ui"/>
              </a:rPr>
              <a:t> les </a:t>
            </a:r>
            <a:r>
              <a:rPr lang="en-US" dirty="0" err="1">
                <a:highlight>
                  <a:srgbClr val="FFFFFF"/>
                </a:highlight>
                <a:latin typeface="system-ui"/>
              </a:rPr>
              <a:t>prêts</a:t>
            </a:r>
            <a:r>
              <a:rPr lang="en-US" dirty="0">
                <a:highlight>
                  <a:srgbClr val="FFFFFF"/>
                </a:highlight>
                <a:latin typeface="system-ui"/>
              </a:rPr>
              <a:t> en </a:t>
            </a:r>
            <a:r>
              <a:rPr lang="en-US" dirty="0" err="1">
                <a:highlight>
                  <a:srgbClr val="FFFFFF"/>
                </a:highlight>
                <a:latin typeface="system-ui"/>
              </a:rPr>
              <a:t>priorité</a:t>
            </a:r>
            <a:r>
              <a:rPr lang="en-US" dirty="0">
                <a:highlight>
                  <a:srgbClr val="FFFFFF"/>
                </a:highlight>
                <a:latin typeface="system-ui"/>
              </a:rPr>
              <a:t> à des clients </a:t>
            </a:r>
            <a:r>
              <a:rPr lang="en-US" dirty="0" err="1">
                <a:highlight>
                  <a:srgbClr val="FFFFFF"/>
                </a:highlight>
                <a:latin typeface="system-ui"/>
              </a:rPr>
              <a:t>ayant</a:t>
            </a:r>
            <a:r>
              <a:rPr lang="en-US" dirty="0">
                <a:highlight>
                  <a:srgbClr val="FFFFFF"/>
                </a:highlight>
                <a:latin typeface="system-ui"/>
              </a:rPr>
              <a:t> une bonne </a:t>
            </a:r>
            <a:r>
              <a:rPr lang="en-US" dirty="0" err="1">
                <a:highlight>
                  <a:srgbClr val="FFFFFF"/>
                </a:highlight>
                <a:latin typeface="system-ui"/>
              </a:rPr>
              <a:t>capacité</a:t>
            </a:r>
            <a:r>
              <a:rPr lang="en-US" dirty="0">
                <a:highlight>
                  <a:srgbClr val="FFFFFF"/>
                </a:highlight>
                <a:latin typeface="system-ui"/>
              </a:rPr>
              <a:t> de </a:t>
            </a:r>
            <a:r>
              <a:rPr lang="en-US" dirty="0" err="1">
                <a:highlight>
                  <a:srgbClr val="FFFFFF"/>
                </a:highlight>
                <a:latin typeface="system-ui"/>
              </a:rPr>
              <a:t>remboursement</a:t>
            </a:r>
            <a:r>
              <a:rPr lang="en-US" dirty="0">
                <a:highlight>
                  <a:srgbClr val="FFFFFF"/>
                </a:highlight>
                <a:latin typeface="system-ui"/>
              </a:rPr>
              <a:t>.</a:t>
            </a:r>
          </a:p>
          <a:p>
            <a:endParaRPr lang="en-US" dirty="0">
              <a:highlight>
                <a:srgbClr val="FFFFFF"/>
              </a:highlight>
              <a:latin typeface="system-ui"/>
            </a:endParaRPr>
          </a:p>
          <a:p>
            <a:endParaRPr lang="en-US" dirty="0">
              <a:highlight>
                <a:srgbClr val="FFFFFF"/>
              </a:highlight>
              <a:latin typeface="system-ui"/>
            </a:endParaRPr>
          </a:p>
        </p:txBody>
      </p:sp>
      <p:pic>
        <p:nvPicPr>
          <p:cNvPr id="18" name="Image 17" descr="Une image contenant texte, capture d’écran, Police&#10;&#10;Le contenu généré par l’IA peut être incorrect.">
            <a:extLst>
              <a:ext uri="{FF2B5EF4-FFF2-40B4-BE49-F238E27FC236}">
                <a16:creationId xmlns:a16="http://schemas.microsoft.com/office/drawing/2014/main" id="{7D78D523-AA24-8CC0-B4E9-9CC1A8AF2B7E}"/>
              </a:ext>
            </a:extLst>
          </p:cNvPr>
          <p:cNvPicPr>
            <a:picLocks noChangeAspect="1"/>
          </p:cNvPicPr>
          <p:nvPr/>
        </p:nvPicPr>
        <p:blipFill>
          <a:blip r:embed="rId5"/>
          <a:stretch>
            <a:fillRect/>
          </a:stretch>
        </p:blipFill>
        <p:spPr>
          <a:xfrm>
            <a:off x="4347404" y="1067262"/>
            <a:ext cx="3090501" cy="2822077"/>
          </a:xfrm>
          <a:prstGeom prst="rect">
            <a:avLst/>
          </a:prstGeom>
        </p:spPr>
      </p:pic>
    </p:spTree>
    <p:extLst>
      <p:ext uri="{BB962C8B-B14F-4D97-AF65-F5344CB8AC3E}">
        <p14:creationId xmlns:p14="http://schemas.microsoft.com/office/powerpoint/2010/main" val="278314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ox(in)">
                                      <p:cBhvr>
                                        <p:cTn id="21" dur="2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heel(1)">
                                      <p:cBhvr>
                                        <p:cTn id="26" dur="20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ircle(in)">
                                      <p:cBhvr>
                                        <p:cTn id="31" dur="20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circle(in)">
                                      <p:cBhvr>
                                        <p:cTn id="36" dur="20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circle(in)">
                                      <p:cBhvr>
                                        <p:cTn id="41" dur="20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circle(in)">
                                      <p:cBhvr>
                                        <p:cTn id="4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11"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E0895-FE94-7993-4794-6489043B24EC}"/>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1FB63955-18D0-B5BE-08DB-DF3427399832}"/>
              </a:ext>
            </a:extLst>
          </p:cNvPr>
          <p:cNvSpPr>
            <a:spLocks noGrp="1"/>
          </p:cNvSpPr>
          <p:nvPr>
            <p:ph type="title"/>
          </p:nvPr>
        </p:nvSpPr>
        <p:spPr>
          <a:xfrm>
            <a:off x="934720" y="412744"/>
            <a:ext cx="8006080" cy="461665"/>
          </a:xfrm>
        </p:spPr>
        <p:txBody>
          <a:bodyPr lIns="91440" tIns="45720" rIns="91440" bIns="45720" anchor="t"/>
          <a:lstStyle/>
          <a:p>
            <a:r>
              <a:rPr lang="fr-FR" sz="3200" dirty="0">
                <a:solidFill>
                  <a:schemeClr val="tx1"/>
                </a:solidFill>
                <a:latin typeface="Times New Roman" panose="02020603050405020304" pitchFamily="18" charset="0"/>
                <a:ea typeface="Roboto"/>
                <a:cs typeface="Times New Roman" panose="02020603050405020304" pitchFamily="18" charset="0"/>
              </a:rPr>
              <a:t>REGRESSION</a:t>
            </a:r>
            <a:br>
              <a:rPr lang="fr-FR" sz="3200" b="1" dirty="0">
                <a:latin typeface="Times New Roman" panose="02020603050405020304" pitchFamily="18" charset="0"/>
                <a:cs typeface="Times New Roman" panose="02020603050405020304" pitchFamily="18" charset="0"/>
              </a:rPr>
            </a:br>
            <a:endParaRPr lang="fr-FR" sz="3200" dirty="0"/>
          </a:p>
        </p:txBody>
      </p:sp>
      <p:sp>
        <p:nvSpPr>
          <p:cNvPr id="7" name="ZoneTexte 6">
            <a:extLst>
              <a:ext uri="{FF2B5EF4-FFF2-40B4-BE49-F238E27FC236}">
                <a16:creationId xmlns:a16="http://schemas.microsoft.com/office/drawing/2014/main" id="{D5C01A29-AFAE-8CD4-902C-8A341511C3A2}"/>
              </a:ext>
            </a:extLst>
          </p:cNvPr>
          <p:cNvSpPr txBox="1"/>
          <p:nvPr/>
        </p:nvSpPr>
        <p:spPr>
          <a:xfrm>
            <a:off x="518391" y="987066"/>
            <a:ext cx="43756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ü"/>
            </a:pPr>
            <a:r>
              <a:rPr lang="fr-FR" sz="2400" b="1" dirty="0">
                <a:solidFill>
                  <a:srgbClr val="0070C0"/>
                </a:solidFill>
                <a:latin typeface="Times New Roman" panose="02020603050405020304" pitchFamily="18" charset="0"/>
                <a:cs typeface="Times New Roman" panose="02020603050405020304" pitchFamily="18" charset="0"/>
              </a:rPr>
              <a:t>La régression linéaire</a:t>
            </a:r>
            <a:r>
              <a:rPr lang="fr-FR" sz="2400" b="1" dirty="0">
                <a:solidFill>
                  <a:srgbClr val="32AEFF"/>
                </a:solidFill>
                <a:latin typeface="Times New Roman" panose="02020603050405020304" pitchFamily="18" charset="0"/>
                <a:cs typeface="Times New Roman" panose="02020603050405020304" pitchFamily="18" charset="0"/>
              </a:rPr>
              <a:t> </a:t>
            </a:r>
            <a:r>
              <a:rPr lang="fr-FR" sz="3200" dirty="0">
                <a:latin typeface="CA Slalom Extended"/>
              </a:rPr>
              <a:t>​</a:t>
            </a:r>
            <a:endParaRPr lang="fr-FR" dirty="0">
              <a:ea typeface="Calibri" panose="020F0502020204030204"/>
              <a:cs typeface="Calibri" panose="020F0502020204030204"/>
            </a:endParaRPr>
          </a:p>
        </p:txBody>
      </p:sp>
      <p:sp>
        <p:nvSpPr>
          <p:cNvPr id="9" name="Espace réservé du contenu 1">
            <a:extLst>
              <a:ext uri="{FF2B5EF4-FFF2-40B4-BE49-F238E27FC236}">
                <a16:creationId xmlns:a16="http://schemas.microsoft.com/office/drawing/2014/main" id="{35D49213-BEEF-59AB-73AA-49B1B827FA44}"/>
              </a:ext>
            </a:extLst>
          </p:cNvPr>
          <p:cNvSpPr txBox="1">
            <a:spLocks/>
          </p:cNvSpPr>
          <p:nvPr/>
        </p:nvSpPr>
        <p:spPr>
          <a:xfrm>
            <a:off x="639243" y="1420701"/>
            <a:ext cx="7010943" cy="5855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atin typeface="Roboto"/>
                <a:ea typeface="Roboto"/>
                <a:cs typeface="Roboto"/>
              </a:rPr>
              <a:t> </a:t>
            </a:r>
            <a:r>
              <a:rPr lang="fr-FR" sz="2000">
                <a:latin typeface="Roboto"/>
                <a:ea typeface="Roboto"/>
                <a:cs typeface="Roboto"/>
              </a:rPr>
              <a:t>Modéliser la relation linéaire entre une variable cible</a:t>
            </a:r>
          </a:p>
        </p:txBody>
      </p:sp>
      <p:sp>
        <p:nvSpPr>
          <p:cNvPr id="11" name="ZoneTexte 10">
            <a:extLst>
              <a:ext uri="{FF2B5EF4-FFF2-40B4-BE49-F238E27FC236}">
                <a16:creationId xmlns:a16="http://schemas.microsoft.com/office/drawing/2014/main" id="{E01913C5-059F-2E2B-20DB-46714CA3BD0D}"/>
              </a:ext>
            </a:extLst>
          </p:cNvPr>
          <p:cNvSpPr txBox="1"/>
          <p:nvPr/>
        </p:nvSpPr>
        <p:spPr>
          <a:xfrm>
            <a:off x="639099" y="1879924"/>
            <a:ext cx="5410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fr-FR" sz="2000">
                <a:solidFill>
                  <a:schemeClr val="accent3"/>
                </a:solidFill>
                <a:latin typeface="Roboto"/>
              </a:rPr>
              <a:t>0.56 soit 56% des revenus estimés</a:t>
            </a:r>
            <a:endParaRPr lang="fr-FR">
              <a:solidFill>
                <a:schemeClr val="accent3"/>
              </a:solidFill>
              <a:latin typeface="Calibri" panose="020F0502020204030204"/>
              <a:ea typeface="Calibri" panose="020F0502020204030204"/>
              <a:cs typeface="Calibri" panose="020F0502020204030204"/>
            </a:endParaRPr>
          </a:p>
          <a:p>
            <a:pPr marL="457200" indent="-457200">
              <a:buFont typeface="Arial"/>
              <a:buChar char="•"/>
            </a:pPr>
            <a:r>
              <a:rPr lang="fr-FR" sz="2000">
                <a:solidFill>
                  <a:schemeClr val="accent3"/>
                </a:solidFill>
                <a:latin typeface="Roboto"/>
              </a:rPr>
              <a:t>La</a:t>
            </a:r>
            <a:r>
              <a:rPr lang="fr-FR" sz="2000">
                <a:solidFill>
                  <a:schemeClr val="accent3"/>
                </a:solidFill>
                <a:latin typeface="Roboto"/>
                <a:ea typeface="Roboto"/>
                <a:cs typeface="Roboto"/>
              </a:rPr>
              <a:t> prédiction parfaite</a:t>
            </a:r>
            <a:endParaRPr lang="fr-FR">
              <a:solidFill>
                <a:schemeClr val="accent3"/>
              </a:solidFill>
              <a:ea typeface="Calibri"/>
              <a:cs typeface="Calibri"/>
            </a:endParaRPr>
          </a:p>
        </p:txBody>
      </p:sp>
      <p:sp>
        <p:nvSpPr>
          <p:cNvPr id="15" name="ZoneTexte 14">
            <a:extLst>
              <a:ext uri="{FF2B5EF4-FFF2-40B4-BE49-F238E27FC236}">
                <a16:creationId xmlns:a16="http://schemas.microsoft.com/office/drawing/2014/main" id="{9CF5ADCF-730A-17BA-BBAA-FBFD75452C2B}"/>
              </a:ext>
            </a:extLst>
          </p:cNvPr>
          <p:cNvSpPr txBox="1"/>
          <p:nvPr/>
        </p:nvSpPr>
        <p:spPr>
          <a:xfrm>
            <a:off x="176022" y="2584681"/>
            <a:ext cx="47617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Font typeface="Wingdings"/>
              <a:buChar char="ü"/>
            </a:pPr>
            <a:r>
              <a:rPr lang="fr-FR" sz="2400" b="1" dirty="0" err="1">
                <a:solidFill>
                  <a:srgbClr val="0070C0"/>
                </a:solidFill>
                <a:latin typeface="Times New Roman" panose="02020603050405020304" pitchFamily="18" charset="0"/>
                <a:ea typeface="Roboto"/>
                <a:cs typeface="Times New Roman" panose="02020603050405020304" pitchFamily="18" charset="0"/>
              </a:rPr>
              <a:t>BaggingRegressor</a:t>
            </a:r>
            <a:endParaRPr lang="fr-FR" sz="2400" b="1" dirty="0">
              <a:solidFill>
                <a:srgbClr val="0070C0"/>
              </a:solidFill>
              <a:latin typeface="Times New Roman" panose="02020603050405020304" pitchFamily="18" charset="0"/>
              <a:ea typeface="Roboto"/>
              <a:cs typeface="Times New Roman" panose="02020603050405020304" pitchFamily="18" charset="0"/>
            </a:endParaRPr>
          </a:p>
        </p:txBody>
      </p:sp>
      <p:sp>
        <p:nvSpPr>
          <p:cNvPr id="17" name="Espace réservé du contenu 1">
            <a:extLst>
              <a:ext uri="{FF2B5EF4-FFF2-40B4-BE49-F238E27FC236}">
                <a16:creationId xmlns:a16="http://schemas.microsoft.com/office/drawing/2014/main" id="{A6D8A1E8-A3B6-5046-C0B4-21D761742198}"/>
              </a:ext>
            </a:extLst>
          </p:cNvPr>
          <p:cNvSpPr txBox="1">
            <a:spLocks/>
          </p:cNvSpPr>
          <p:nvPr/>
        </p:nvSpPr>
        <p:spPr>
          <a:xfrm>
            <a:off x="695129" y="3096695"/>
            <a:ext cx="5110486" cy="52948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a:solidFill>
                  <a:schemeClr val="accent3"/>
                </a:solidFill>
                <a:latin typeface="Roboto"/>
                <a:ea typeface="Roboto"/>
                <a:cs typeface="Roboto"/>
              </a:rPr>
              <a:t>Réduire la variance d’un modèle </a:t>
            </a:r>
            <a:endParaRPr lang="fr-FR" sz="2000">
              <a:solidFill>
                <a:schemeClr val="accent3"/>
              </a:solidFill>
              <a:cs typeface="Roboto" panose="02000000000000000000" pitchFamily="2" charset="0"/>
            </a:endParaRPr>
          </a:p>
          <a:p>
            <a:r>
              <a:rPr lang="fr-FR" sz="1000">
                <a:latin typeface="Consolas"/>
                <a:ea typeface="Roboto"/>
                <a:cs typeface="Roboto"/>
              </a:rPr>
              <a:t>0.51</a:t>
            </a:r>
            <a:endParaRPr lang="fr-FR">
              <a:ea typeface="Roboto"/>
              <a:cs typeface="Roboto"/>
            </a:endParaRPr>
          </a:p>
        </p:txBody>
      </p:sp>
      <p:sp>
        <p:nvSpPr>
          <p:cNvPr id="18" name="ZoneTexte 17">
            <a:extLst>
              <a:ext uri="{FF2B5EF4-FFF2-40B4-BE49-F238E27FC236}">
                <a16:creationId xmlns:a16="http://schemas.microsoft.com/office/drawing/2014/main" id="{E9C4CCFC-14B1-0F0D-BF2E-D1175266B3A4}"/>
              </a:ext>
            </a:extLst>
          </p:cNvPr>
          <p:cNvSpPr txBox="1"/>
          <p:nvPr/>
        </p:nvSpPr>
        <p:spPr>
          <a:xfrm>
            <a:off x="690282" y="353657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0.51</a:t>
            </a:r>
            <a:endParaRPr lang="fr-FR" sz="2400"/>
          </a:p>
        </p:txBody>
      </p:sp>
      <p:sp>
        <p:nvSpPr>
          <p:cNvPr id="19" name="ZoneTexte 18">
            <a:extLst>
              <a:ext uri="{FF2B5EF4-FFF2-40B4-BE49-F238E27FC236}">
                <a16:creationId xmlns:a16="http://schemas.microsoft.com/office/drawing/2014/main" id="{4895E15C-F76A-ED8E-CDCD-4996F6B5362E}"/>
              </a:ext>
            </a:extLst>
          </p:cNvPr>
          <p:cNvSpPr txBox="1"/>
          <p:nvPr/>
        </p:nvSpPr>
        <p:spPr>
          <a:xfrm>
            <a:off x="176022" y="4414604"/>
            <a:ext cx="41663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57300" lvl="2" indent="-342900">
              <a:buFont typeface="Wingdings"/>
              <a:buChar char="ü"/>
            </a:pPr>
            <a:r>
              <a:rPr lang="en-US" sz="2400" b="1" dirty="0">
                <a:solidFill>
                  <a:srgbClr val="0070C0"/>
                </a:solidFill>
                <a:latin typeface="Times New Roman" panose="02020603050405020304" pitchFamily="18" charset="0"/>
                <a:cs typeface="Times New Roman" panose="02020603050405020304" pitchFamily="18" charset="0"/>
              </a:rPr>
              <a:t>Stacking</a:t>
            </a:r>
            <a:endParaRPr lang="fr-FR" sz="2400" b="1" dirty="0">
              <a:solidFill>
                <a:srgbClr val="0070C0"/>
              </a:solidFill>
              <a:latin typeface="Times New Roman" panose="02020603050405020304" pitchFamily="18" charset="0"/>
              <a:cs typeface="Times New Roman" panose="02020603050405020304" pitchFamily="18" charset="0"/>
            </a:endParaRPr>
          </a:p>
        </p:txBody>
      </p:sp>
      <p:sp>
        <p:nvSpPr>
          <p:cNvPr id="21" name="ZoneTexte 20">
            <a:extLst>
              <a:ext uri="{FF2B5EF4-FFF2-40B4-BE49-F238E27FC236}">
                <a16:creationId xmlns:a16="http://schemas.microsoft.com/office/drawing/2014/main" id="{3CBC173B-0F2D-3ACE-41D7-F2359106109B}"/>
              </a:ext>
            </a:extLst>
          </p:cNvPr>
          <p:cNvSpPr txBox="1"/>
          <p:nvPr/>
        </p:nvSpPr>
        <p:spPr>
          <a:xfrm>
            <a:off x="635853" y="4815328"/>
            <a:ext cx="501799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err="1">
                <a:ea typeface="Calibri"/>
                <a:cs typeface="Calibri"/>
              </a:rPr>
              <a:t>Robustesse</a:t>
            </a:r>
            <a:endParaRPr lang="en-US" sz="2000" dirty="0"/>
          </a:p>
          <a:p>
            <a:pPr marL="285750" indent="-285750">
              <a:buFont typeface="Arial"/>
              <a:buChar char="•"/>
            </a:pPr>
            <a:r>
              <a:rPr lang="en-US" sz="2000" dirty="0"/>
              <a:t>Les trois </a:t>
            </a:r>
            <a:r>
              <a:rPr lang="en-US" sz="2000" dirty="0" err="1"/>
              <a:t>régressions</a:t>
            </a:r>
            <a:r>
              <a:rPr lang="en-US" sz="2000" dirty="0"/>
              <a:t> de base (Ridge, Arbre de </a:t>
            </a:r>
            <a:r>
              <a:rPr lang="en-US" sz="2000" dirty="0" err="1"/>
              <a:t>décision</a:t>
            </a:r>
            <a:r>
              <a:rPr lang="en-US" sz="2000" dirty="0"/>
              <a:t>, KNN) </a:t>
            </a:r>
            <a:r>
              <a:rPr lang="en-US" sz="2000" dirty="0" err="1"/>
              <a:t>dont</a:t>
            </a:r>
            <a:r>
              <a:rPr lang="en-US" sz="2000" dirty="0"/>
              <a:t> les </a:t>
            </a:r>
            <a:r>
              <a:rPr lang="en-US" sz="2000" dirty="0" err="1"/>
              <a:t>prédictions</a:t>
            </a:r>
            <a:r>
              <a:rPr lang="en-US" sz="2000" dirty="0"/>
              <a:t> </a:t>
            </a:r>
            <a:r>
              <a:rPr lang="en-US" sz="2000" dirty="0" err="1"/>
              <a:t>sont</a:t>
            </a:r>
            <a:r>
              <a:rPr lang="en-US" sz="2000" dirty="0"/>
              <a:t> </a:t>
            </a:r>
            <a:r>
              <a:rPr lang="en-US" sz="2000" dirty="0" err="1"/>
              <a:t>consolidées</a:t>
            </a:r>
            <a:r>
              <a:rPr lang="en-US" sz="2000" dirty="0"/>
              <a:t> par une </a:t>
            </a:r>
            <a:r>
              <a:rPr lang="en-US" sz="2000" dirty="0" err="1"/>
              <a:t>régression</a:t>
            </a:r>
            <a:r>
              <a:rPr lang="en-US" sz="2000" dirty="0"/>
              <a:t> par </a:t>
            </a:r>
            <a:r>
              <a:rPr lang="en-US" sz="2000" dirty="0" err="1"/>
              <a:t>forêt</a:t>
            </a:r>
            <a:r>
              <a:rPr lang="en-US" sz="2000" dirty="0"/>
              <a:t> </a:t>
            </a:r>
            <a:r>
              <a:rPr lang="en-US" sz="2000" dirty="0" err="1"/>
              <a:t>aléatoire</a:t>
            </a:r>
            <a:endParaRPr lang="en-US" sz="2000" dirty="0">
              <a:ea typeface="Calibri"/>
              <a:cs typeface="Calibri"/>
            </a:endParaRPr>
          </a:p>
        </p:txBody>
      </p:sp>
      <p:sp>
        <p:nvSpPr>
          <p:cNvPr id="22" name="ZoneTexte 21">
            <a:extLst>
              <a:ext uri="{FF2B5EF4-FFF2-40B4-BE49-F238E27FC236}">
                <a16:creationId xmlns:a16="http://schemas.microsoft.com/office/drawing/2014/main" id="{8B9EB7A3-1DD6-DDBF-2D38-C751497EA977}"/>
              </a:ext>
            </a:extLst>
          </p:cNvPr>
          <p:cNvSpPr txBox="1"/>
          <p:nvPr/>
        </p:nvSpPr>
        <p:spPr>
          <a:xfrm>
            <a:off x="746492" y="626510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0.81732</a:t>
            </a:r>
            <a:endParaRPr lang="fr-FR" sz="2000"/>
          </a:p>
        </p:txBody>
      </p:sp>
      <p:pic>
        <p:nvPicPr>
          <p:cNvPr id="24" name="Image 23" descr="Une image contenant texte, diagramme, capture d’écran, Tracé&#10;&#10;Le contenu généré par l’IA peut être incorrect.">
            <a:extLst>
              <a:ext uri="{FF2B5EF4-FFF2-40B4-BE49-F238E27FC236}">
                <a16:creationId xmlns:a16="http://schemas.microsoft.com/office/drawing/2014/main" id="{D86132CA-65CF-1FA6-E78A-77A551DECB93}"/>
              </a:ext>
            </a:extLst>
          </p:cNvPr>
          <p:cNvPicPr>
            <a:picLocks noChangeAspect="1"/>
          </p:cNvPicPr>
          <p:nvPr/>
        </p:nvPicPr>
        <p:blipFill>
          <a:blip r:embed="rId2"/>
          <a:stretch>
            <a:fillRect/>
          </a:stretch>
        </p:blipFill>
        <p:spPr>
          <a:xfrm>
            <a:off x="7700652" y="1338679"/>
            <a:ext cx="3788457" cy="2381971"/>
          </a:xfrm>
          <a:prstGeom prst="rect">
            <a:avLst/>
          </a:prstGeom>
        </p:spPr>
      </p:pic>
      <p:pic>
        <p:nvPicPr>
          <p:cNvPr id="25" name="Image 24" descr="Une image contenant texte, Tracé, diagramme, ligne&#10;&#10;Le contenu généré par l’IA peut être incorrect.">
            <a:extLst>
              <a:ext uri="{FF2B5EF4-FFF2-40B4-BE49-F238E27FC236}">
                <a16:creationId xmlns:a16="http://schemas.microsoft.com/office/drawing/2014/main" id="{C284029F-4BEA-121B-FFE9-6024C3D43D08}"/>
              </a:ext>
            </a:extLst>
          </p:cNvPr>
          <p:cNvPicPr>
            <a:picLocks noChangeAspect="1"/>
          </p:cNvPicPr>
          <p:nvPr/>
        </p:nvPicPr>
        <p:blipFill>
          <a:blip r:embed="rId3"/>
          <a:stretch>
            <a:fillRect/>
          </a:stretch>
        </p:blipFill>
        <p:spPr>
          <a:xfrm>
            <a:off x="5704313" y="3535656"/>
            <a:ext cx="4040121" cy="3129562"/>
          </a:xfrm>
          <a:prstGeom prst="rect">
            <a:avLst/>
          </a:prstGeom>
        </p:spPr>
      </p:pic>
      <p:sp>
        <p:nvSpPr>
          <p:cNvPr id="27" name="ZoneTexte 26">
            <a:extLst>
              <a:ext uri="{FF2B5EF4-FFF2-40B4-BE49-F238E27FC236}">
                <a16:creationId xmlns:a16="http://schemas.microsoft.com/office/drawing/2014/main" id="{8495AD19-93A8-D77B-6A1D-AE0B7899FFC5}"/>
              </a:ext>
            </a:extLst>
          </p:cNvPr>
          <p:cNvSpPr txBox="1"/>
          <p:nvPr/>
        </p:nvSpPr>
        <p:spPr>
          <a:xfrm>
            <a:off x="690282" y="4029634"/>
            <a:ext cx="4031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Roboto"/>
                <a:ea typeface="Roboto"/>
                <a:cs typeface="Roboto"/>
              </a:rPr>
              <a:t>Moyenne precision du </a:t>
            </a:r>
            <a:r>
              <a:rPr lang="en-US" err="1">
                <a:latin typeface="Roboto"/>
                <a:ea typeface="Roboto"/>
                <a:cs typeface="Roboto"/>
              </a:rPr>
              <a:t>modèle</a:t>
            </a:r>
            <a:endParaRPr lang="en-US">
              <a:latin typeface="Roboto"/>
              <a:ea typeface="Roboto"/>
              <a:cs typeface="Roboto"/>
            </a:endParaRPr>
          </a:p>
        </p:txBody>
      </p:sp>
      <p:sp>
        <p:nvSpPr>
          <p:cNvPr id="5" name="ZoneTexte 4">
            <a:extLst>
              <a:ext uri="{FF2B5EF4-FFF2-40B4-BE49-F238E27FC236}">
                <a16:creationId xmlns:a16="http://schemas.microsoft.com/office/drawing/2014/main" id="{8CFFC29D-B545-A4DA-F90A-807D94AFDD18}"/>
              </a:ext>
            </a:extLst>
          </p:cNvPr>
          <p:cNvSpPr txBox="1"/>
          <p:nvPr/>
        </p:nvSpPr>
        <p:spPr>
          <a:xfrm>
            <a:off x="4367474" y="1279535"/>
            <a:ext cx="64935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ü"/>
            </a:pPr>
            <a:r>
              <a:rPr lang="en-US" sz="2400" b="1" dirty="0">
                <a:solidFill>
                  <a:srgbClr val="0070C0"/>
                </a:solidFill>
                <a:highlight>
                  <a:srgbClr val="FFFFFF"/>
                </a:highlight>
                <a:latin typeface="Times New Roman" panose="02020603050405020304" pitchFamily="18" charset="0"/>
                <a:cs typeface="Times New Roman" panose="02020603050405020304" pitchFamily="18" charset="0"/>
              </a:rPr>
              <a:t>Methode de SVM (support vector machine)</a:t>
            </a:r>
            <a:endParaRPr lang="fr-FR" sz="2400" b="1"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C783A269-6070-0634-8561-F0B36A4A1635}"/>
              </a:ext>
            </a:extLst>
          </p:cNvPr>
          <p:cNvSpPr txBox="1"/>
          <p:nvPr/>
        </p:nvSpPr>
        <p:spPr>
          <a:xfrm>
            <a:off x="8031045" y="4578117"/>
            <a:ext cx="34379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Linear : R² : 0.5040 RMSE : 31.69</a:t>
            </a:r>
          </a:p>
        </p:txBody>
      </p:sp>
      <p:sp>
        <p:nvSpPr>
          <p:cNvPr id="2" name="ZoneTexte 1">
            <a:extLst>
              <a:ext uri="{FF2B5EF4-FFF2-40B4-BE49-F238E27FC236}">
                <a16:creationId xmlns:a16="http://schemas.microsoft.com/office/drawing/2014/main" id="{D8628989-4CD4-7BF1-645C-F1B62244647C}"/>
              </a:ext>
            </a:extLst>
          </p:cNvPr>
          <p:cNvSpPr txBox="1"/>
          <p:nvPr/>
        </p:nvSpPr>
        <p:spPr>
          <a:xfrm>
            <a:off x="4367475" y="1879600"/>
            <a:ext cx="35489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r>
              <a:rPr lang="en-US" dirty="0">
                <a:highlight>
                  <a:srgbClr val="FFFFFF"/>
                </a:highlight>
                <a:latin typeface="menlo"/>
              </a:rPr>
              <a:t>Rbf : R² : 0.5949 RMSE : 28.64</a:t>
            </a:r>
          </a:p>
        </p:txBody>
      </p:sp>
      <p:sp>
        <p:nvSpPr>
          <p:cNvPr id="4" name="ZoneTexte 3">
            <a:extLst>
              <a:ext uri="{FF2B5EF4-FFF2-40B4-BE49-F238E27FC236}">
                <a16:creationId xmlns:a16="http://schemas.microsoft.com/office/drawing/2014/main" id="{68E6A9B9-3778-7524-AB6A-BF417AB17D6C}"/>
              </a:ext>
            </a:extLst>
          </p:cNvPr>
          <p:cNvSpPr txBox="1"/>
          <p:nvPr/>
        </p:nvSpPr>
        <p:spPr>
          <a:xfrm>
            <a:off x="4476554" y="1795642"/>
            <a:ext cx="3275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Obtenir une prédiction précise</a:t>
            </a:r>
            <a:endParaRPr lang="en-US" dirty="0">
              <a:ea typeface="Calibri"/>
              <a:cs typeface="Calibri"/>
            </a:endParaRPr>
          </a:p>
        </p:txBody>
      </p:sp>
      <p:pic>
        <p:nvPicPr>
          <p:cNvPr id="8" name="Image 7" descr="Une image contenant texte, diagramme, Tracé, ligne&#10;&#10;Le contenu généré par l’IA peut être incorrect.">
            <a:extLst>
              <a:ext uri="{FF2B5EF4-FFF2-40B4-BE49-F238E27FC236}">
                <a16:creationId xmlns:a16="http://schemas.microsoft.com/office/drawing/2014/main" id="{3E5E59E1-3243-2902-C6A7-CED4A832ECA5}"/>
              </a:ext>
            </a:extLst>
          </p:cNvPr>
          <p:cNvPicPr>
            <a:picLocks noChangeAspect="1"/>
          </p:cNvPicPr>
          <p:nvPr/>
        </p:nvPicPr>
        <p:blipFill>
          <a:blip r:embed="rId4"/>
          <a:stretch>
            <a:fillRect/>
          </a:stretch>
        </p:blipFill>
        <p:spPr>
          <a:xfrm>
            <a:off x="284976" y="1071693"/>
            <a:ext cx="3548965" cy="2665456"/>
          </a:xfrm>
          <a:prstGeom prst="rect">
            <a:avLst/>
          </a:prstGeom>
        </p:spPr>
      </p:pic>
      <p:pic>
        <p:nvPicPr>
          <p:cNvPr id="10" name="Image 9" descr="Une image contenant texte, Tracé, ligne, diagramme&#10;&#10;Le contenu généré par l’IA peut être incorrect.">
            <a:extLst>
              <a:ext uri="{FF2B5EF4-FFF2-40B4-BE49-F238E27FC236}">
                <a16:creationId xmlns:a16="http://schemas.microsoft.com/office/drawing/2014/main" id="{81143092-3ADA-175F-6592-08EAEA253DEC}"/>
              </a:ext>
            </a:extLst>
          </p:cNvPr>
          <p:cNvPicPr>
            <a:picLocks noChangeAspect="1"/>
          </p:cNvPicPr>
          <p:nvPr/>
        </p:nvPicPr>
        <p:blipFill>
          <a:blip r:embed="rId5"/>
          <a:stretch>
            <a:fillRect/>
          </a:stretch>
        </p:blipFill>
        <p:spPr>
          <a:xfrm>
            <a:off x="7918362" y="1673953"/>
            <a:ext cx="3934085" cy="2449471"/>
          </a:xfrm>
          <a:prstGeom prst="rect">
            <a:avLst/>
          </a:prstGeom>
        </p:spPr>
      </p:pic>
      <p:pic>
        <p:nvPicPr>
          <p:cNvPr id="12" name="Image 11" descr="Une image contenant texte, diagramme, Tracé, ligne&#10;&#10;Le contenu généré par l’IA peut être incorrect.">
            <a:extLst>
              <a:ext uri="{FF2B5EF4-FFF2-40B4-BE49-F238E27FC236}">
                <a16:creationId xmlns:a16="http://schemas.microsoft.com/office/drawing/2014/main" id="{39257B55-5074-4C7D-3761-690A2AB3C2E2}"/>
              </a:ext>
            </a:extLst>
          </p:cNvPr>
          <p:cNvPicPr>
            <a:picLocks noChangeAspect="1"/>
          </p:cNvPicPr>
          <p:nvPr/>
        </p:nvPicPr>
        <p:blipFill>
          <a:blip r:embed="rId6"/>
          <a:stretch>
            <a:fillRect/>
          </a:stretch>
        </p:blipFill>
        <p:spPr>
          <a:xfrm>
            <a:off x="3672789" y="3309551"/>
            <a:ext cx="4362451" cy="3256006"/>
          </a:xfrm>
          <a:prstGeom prst="rect">
            <a:avLst/>
          </a:prstGeom>
        </p:spPr>
      </p:pic>
    </p:spTree>
    <p:extLst>
      <p:ext uri="{BB962C8B-B14F-4D97-AF65-F5344CB8AC3E}">
        <p14:creationId xmlns:p14="http://schemas.microsoft.com/office/powerpoint/2010/main" val="382096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6" presetClass="exit" presetSubtype="0" fill="hold" grpId="1" nodeType="clickEffect">
                                  <p:stCondLst>
                                    <p:cond delay="0"/>
                                  </p:stCondLst>
                                  <p:childTnLst>
                                    <p:animEffect transition="out" filter="wipe(down)">
                                      <p:cBhvr>
                                        <p:cTn id="63" dur="180" accel="50000">
                                          <p:stCondLst>
                                            <p:cond delay="1820"/>
                                          </p:stCondLst>
                                        </p:cTn>
                                        <p:tgtEl>
                                          <p:spTgt spid="9"/>
                                        </p:tgtEl>
                                      </p:cBhvr>
                                    </p:animEffect>
                                    <p:anim calcmode="lin" valueType="num">
                                      <p:cBhvr>
                                        <p:cTn id="64" dur="1822" tmFilter="0,0; 0.14,0.31; 0.43,0.73; 0.71,0.91; 1.0,1.0">
                                          <p:stCondLst>
                                            <p:cond delay="0"/>
                                          </p:stCondLst>
                                        </p:cTn>
                                        <p:tgtEl>
                                          <p:spTgt spid="9"/>
                                        </p:tgtEl>
                                        <p:attrNameLst>
                                          <p:attrName>ppt_x</p:attrName>
                                        </p:attrNameLst>
                                      </p:cBhvr>
                                      <p:tavLst>
                                        <p:tav tm="0">
                                          <p:val>
                                            <p:strVal val="ppt_x"/>
                                          </p:val>
                                        </p:tav>
                                        <p:tav tm="100000">
                                          <p:val>
                                            <p:strVal val="#ppt_x+0.25"/>
                                          </p:val>
                                        </p:tav>
                                      </p:tavLst>
                                    </p:anim>
                                    <p:anim calcmode="lin" valueType="num">
                                      <p:cBhvr>
                                        <p:cTn id="65" dur="178">
                                          <p:stCondLst>
                                            <p:cond delay="1822"/>
                                          </p:stCondLst>
                                        </p:cTn>
                                        <p:tgtEl>
                                          <p:spTgt spid="9"/>
                                        </p:tgtEl>
                                        <p:attrNameLst>
                                          <p:attrName>ppt_x</p:attrName>
                                        </p:attrNameLst>
                                      </p:cBhvr>
                                      <p:tavLst>
                                        <p:tav tm="0">
                                          <p:val>
                                            <p:strVal val="ppt_x"/>
                                          </p:val>
                                        </p:tav>
                                        <p:tav tm="100000">
                                          <p:val>
                                            <p:strVal val="ppt_x"/>
                                          </p:val>
                                        </p:tav>
                                      </p:tavLst>
                                    </p:anim>
                                    <p:anim calcmode="lin" valueType="num">
                                      <p:cBhvr>
                                        <p:cTn id="66" dur="664" tmFilter="0.0,0.0;0.25,0.07;0.50,0.2;0.75,0.467;1.0,1.0">
                                          <p:stCondLst>
                                            <p:cond delay="0"/>
                                          </p:stCondLst>
                                        </p:cTn>
                                        <p:tgtEl>
                                          <p:spTgt spid="9"/>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67" dur="664" tmFilter="0, 0; 0.125,0.2665; 0.25,0.4; 0.375,0.465; 0.5,0.5;  0.625,0.535; 0.75,0.6; 0.875,0.7335; 1,1">
                                          <p:stCondLst>
                                            <p:cond delay="664"/>
                                          </p:stCondLst>
                                        </p:cTn>
                                        <p:tgtEl>
                                          <p:spTgt spid="9"/>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68" dur="332" tmFilter="0, 0; 0.125,0.2665; 0.25,0.4; 0.375,0.465; 0.5,0.5;  0.625,0.535; 0.75,0.6; 0.875,0.7335; 1,1">
                                          <p:stCondLst>
                                            <p:cond delay="1324"/>
                                          </p:stCondLst>
                                        </p:cTn>
                                        <p:tgtEl>
                                          <p:spTgt spid="9"/>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69" dur="164" tmFilter="0, 0; 0.125,0.2665; 0.25,0.4; 0.375,0.465; 0.5,0.5;  0.625,0.535; 0.75,0.6; 0.875,0.7335; 1,1">
                                          <p:stCondLst>
                                            <p:cond delay="1656"/>
                                          </p:stCondLst>
                                        </p:cTn>
                                        <p:tgtEl>
                                          <p:spTgt spid="9"/>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0" dur="180" accel="50000">
                                          <p:stCondLst>
                                            <p:cond delay="1820"/>
                                          </p:stCondLst>
                                        </p:cTn>
                                        <p:tgtEl>
                                          <p:spTgt spid="9"/>
                                        </p:tgtEl>
                                        <p:attrNameLst>
                                          <p:attrName>ppt_y</p:attrName>
                                        </p:attrNameLst>
                                      </p:cBhvr>
                                      <p:tavLst>
                                        <p:tav tm="0">
                                          <p:val>
                                            <p:strVal val="ppt_y"/>
                                          </p:val>
                                        </p:tav>
                                        <p:tav tm="100000">
                                          <p:val>
                                            <p:strVal val="ppt_y+ppt_h"/>
                                          </p:val>
                                        </p:tav>
                                      </p:tavLst>
                                    </p:anim>
                                    <p:animScale>
                                      <p:cBhvr>
                                        <p:cTn id="71" dur="26">
                                          <p:stCondLst>
                                            <p:cond delay="620"/>
                                          </p:stCondLst>
                                        </p:cTn>
                                        <p:tgtEl>
                                          <p:spTgt spid="9"/>
                                        </p:tgtEl>
                                      </p:cBhvr>
                                      <p:to x="100000" y="60000"/>
                                    </p:animScale>
                                    <p:animScale>
                                      <p:cBhvr>
                                        <p:cTn id="72" dur="166" decel="50000">
                                          <p:stCondLst>
                                            <p:cond delay="646"/>
                                          </p:stCondLst>
                                        </p:cTn>
                                        <p:tgtEl>
                                          <p:spTgt spid="9"/>
                                        </p:tgtEl>
                                      </p:cBhvr>
                                      <p:to x="100000" y="100000"/>
                                    </p:animScale>
                                    <p:animScale>
                                      <p:cBhvr>
                                        <p:cTn id="73" dur="26">
                                          <p:stCondLst>
                                            <p:cond delay="1312"/>
                                          </p:stCondLst>
                                        </p:cTn>
                                        <p:tgtEl>
                                          <p:spTgt spid="9"/>
                                        </p:tgtEl>
                                      </p:cBhvr>
                                      <p:to x="100000" y="80000"/>
                                    </p:animScale>
                                    <p:animScale>
                                      <p:cBhvr>
                                        <p:cTn id="74" dur="166" decel="50000">
                                          <p:stCondLst>
                                            <p:cond delay="1338"/>
                                          </p:stCondLst>
                                        </p:cTn>
                                        <p:tgtEl>
                                          <p:spTgt spid="9"/>
                                        </p:tgtEl>
                                      </p:cBhvr>
                                      <p:to x="100000" y="100000"/>
                                    </p:animScale>
                                    <p:animScale>
                                      <p:cBhvr>
                                        <p:cTn id="75" dur="26">
                                          <p:stCondLst>
                                            <p:cond delay="1642"/>
                                          </p:stCondLst>
                                        </p:cTn>
                                        <p:tgtEl>
                                          <p:spTgt spid="9"/>
                                        </p:tgtEl>
                                      </p:cBhvr>
                                      <p:to x="100000" y="90000"/>
                                    </p:animScale>
                                    <p:animScale>
                                      <p:cBhvr>
                                        <p:cTn id="76" dur="166" decel="50000">
                                          <p:stCondLst>
                                            <p:cond delay="1668"/>
                                          </p:stCondLst>
                                        </p:cTn>
                                        <p:tgtEl>
                                          <p:spTgt spid="9"/>
                                        </p:tgtEl>
                                      </p:cBhvr>
                                      <p:to x="100000" y="100000"/>
                                    </p:animScale>
                                    <p:animScale>
                                      <p:cBhvr>
                                        <p:cTn id="77" dur="26">
                                          <p:stCondLst>
                                            <p:cond delay="1808"/>
                                          </p:stCondLst>
                                        </p:cTn>
                                        <p:tgtEl>
                                          <p:spTgt spid="9"/>
                                        </p:tgtEl>
                                      </p:cBhvr>
                                      <p:to x="100000" y="95000"/>
                                    </p:animScale>
                                    <p:animScale>
                                      <p:cBhvr>
                                        <p:cTn id="78" dur="166" decel="50000">
                                          <p:stCondLst>
                                            <p:cond delay="1834"/>
                                          </p:stCondLst>
                                        </p:cTn>
                                        <p:tgtEl>
                                          <p:spTgt spid="9"/>
                                        </p:tgtEl>
                                      </p:cBhvr>
                                      <p:to x="100000" y="100000"/>
                                    </p:animScale>
                                    <p:set>
                                      <p:cBhvr>
                                        <p:cTn id="79" dur="1" fill="hold">
                                          <p:stCondLst>
                                            <p:cond delay="1999"/>
                                          </p:stCondLst>
                                        </p:cTn>
                                        <p:tgtEl>
                                          <p:spTgt spid="9"/>
                                        </p:tgtEl>
                                        <p:attrNameLst>
                                          <p:attrName>style.visibility</p:attrName>
                                        </p:attrNameLst>
                                      </p:cBhvr>
                                      <p:to>
                                        <p:strVal val="hidden"/>
                                      </p:to>
                                    </p:set>
                                  </p:childTnLst>
                                </p:cTn>
                              </p:par>
                              <p:par>
                                <p:cTn id="80" presetID="26" presetClass="exit" presetSubtype="0" fill="hold" grpId="1" nodeType="withEffect">
                                  <p:stCondLst>
                                    <p:cond delay="0"/>
                                  </p:stCondLst>
                                  <p:childTnLst>
                                    <p:animEffect transition="out" filter="wipe(down)">
                                      <p:cBhvr>
                                        <p:cTn id="81" dur="180" accel="50000">
                                          <p:stCondLst>
                                            <p:cond delay="1820"/>
                                          </p:stCondLst>
                                        </p:cTn>
                                        <p:tgtEl>
                                          <p:spTgt spid="11"/>
                                        </p:tgtEl>
                                      </p:cBhvr>
                                    </p:animEffect>
                                    <p:anim calcmode="lin" valueType="num">
                                      <p:cBhvr>
                                        <p:cTn id="82" dur="1822" tmFilter="0,0; 0.14,0.31; 0.43,0.73; 0.71,0.91; 1.0,1.0">
                                          <p:stCondLst>
                                            <p:cond delay="0"/>
                                          </p:stCondLst>
                                        </p:cTn>
                                        <p:tgtEl>
                                          <p:spTgt spid="11"/>
                                        </p:tgtEl>
                                        <p:attrNameLst>
                                          <p:attrName>ppt_x</p:attrName>
                                        </p:attrNameLst>
                                      </p:cBhvr>
                                      <p:tavLst>
                                        <p:tav tm="0">
                                          <p:val>
                                            <p:strVal val="ppt_x"/>
                                          </p:val>
                                        </p:tav>
                                        <p:tav tm="100000">
                                          <p:val>
                                            <p:strVal val="#ppt_x+0.25"/>
                                          </p:val>
                                        </p:tav>
                                      </p:tavLst>
                                    </p:anim>
                                    <p:anim calcmode="lin" valueType="num">
                                      <p:cBhvr>
                                        <p:cTn id="83" dur="178">
                                          <p:stCondLst>
                                            <p:cond delay="1822"/>
                                          </p:stCondLst>
                                        </p:cTn>
                                        <p:tgtEl>
                                          <p:spTgt spid="11"/>
                                        </p:tgtEl>
                                        <p:attrNameLst>
                                          <p:attrName>ppt_x</p:attrName>
                                        </p:attrNameLst>
                                      </p:cBhvr>
                                      <p:tavLst>
                                        <p:tav tm="0">
                                          <p:val>
                                            <p:strVal val="ppt_x"/>
                                          </p:val>
                                        </p:tav>
                                        <p:tav tm="100000">
                                          <p:val>
                                            <p:strVal val="ppt_x"/>
                                          </p:val>
                                        </p:tav>
                                      </p:tavLst>
                                    </p:anim>
                                    <p:anim calcmode="lin" valueType="num">
                                      <p:cBhvr>
                                        <p:cTn id="84" dur="664" tmFilter="0.0,0.0;0.25,0.07;0.50,0.2;0.75,0.467;1.0,1.0">
                                          <p:stCondLst>
                                            <p:cond delay="0"/>
                                          </p:stCondLst>
                                        </p:cTn>
                                        <p:tgtEl>
                                          <p:spTgt spid="11"/>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5" dur="664" tmFilter="0, 0; 0.125,0.2665; 0.25,0.4; 0.375,0.465; 0.5,0.5;  0.625,0.535; 0.75,0.6; 0.875,0.7335; 1,1">
                                          <p:stCondLst>
                                            <p:cond delay="664"/>
                                          </p:stCondLst>
                                        </p:cTn>
                                        <p:tgtEl>
                                          <p:spTgt spid="11"/>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6" dur="332" tmFilter="0, 0; 0.125,0.2665; 0.25,0.4; 0.375,0.465; 0.5,0.5;  0.625,0.535; 0.75,0.6; 0.875,0.7335; 1,1">
                                          <p:stCondLst>
                                            <p:cond delay="1324"/>
                                          </p:stCondLst>
                                        </p:cTn>
                                        <p:tgtEl>
                                          <p:spTgt spid="11"/>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7" dur="164" tmFilter="0, 0; 0.125,0.2665; 0.25,0.4; 0.375,0.465; 0.5,0.5;  0.625,0.535; 0.75,0.6; 0.875,0.7335; 1,1">
                                          <p:stCondLst>
                                            <p:cond delay="1656"/>
                                          </p:stCondLst>
                                        </p:cTn>
                                        <p:tgtEl>
                                          <p:spTgt spid="11"/>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88" dur="180" accel="50000">
                                          <p:stCondLst>
                                            <p:cond delay="1820"/>
                                          </p:stCondLst>
                                        </p:cTn>
                                        <p:tgtEl>
                                          <p:spTgt spid="11"/>
                                        </p:tgtEl>
                                        <p:attrNameLst>
                                          <p:attrName>ppt_y</p:attrName>
                                        </p:attrNameLst>
                                      </p:cBhvr>
                                      <p:tavLst>
                                        <p:tav tm="0">
                                          <p:val>
                                            <p:strVal val="ppt_y"/>
                                          </p:val>
                                        </p:tav>
                                        <p:tav tm="100000">
                                          <p:val>
                                            <p:strVal val="ppt_y+ppt_h"/>
                                          </p:val>
                                        </p:tav>
                                      </p:tavLst>
                                    </p:anim>
                                    <p:animScale>
                                      <p:cBhvr>
                                        <p:cTn id="89" dur="26">
                                          <p:stCondLst>
                                            <p:cond delay="620"/>
                                          </p:stCondLst>
                                        </p:cTn>
                                        <p:tgtEl>
                                          <p:spTgt spid="11"/>
                                        </p:tgtEl>
                                      </p:cBhvr>
                                      <p:to x="100000" y="60000"/>
                                    </p:animScale>
                                    <p:animScale>
                                      <p:cBhvr>
                                        <p:cTn id="90" dur="166" decel="50000">
                                          <p:stCondLst>
                                            <p:cond delay="646"/>
                                          </p:stCondLst>
                                        </p:cTn>
                                        <p:tgtEl>
                                          <p:spTgt spid="11"/>
                                        </p:tgtEl>
                                      </p:cBhvr>
                                      <p:to x="100000" y="100000"/>
                                    </p:animScale>
                                    <p:animScale>
                                      <p:cBhvr>
                                        <p:cTn id="91" dur="26">
                                          <p:stCondLst>
                                            <p:cond delay="1312"/>
                                          </p:stCondLst>
                                        </p:cTn>
                                        <p:tgtEl>
                                          <p:spTgt spid="11"/>
                                        </p:tgtEl>
                                      </p:cBhvr>
                                      <p:to x="100000" y="80000"/>
                                    </p:animScale>
                                    <p:animScale>
                                      <p:cBhvr>
                                        <p:cTn id="92" dur="166" decel="50000">
                                          <p:stCondLst>
                                            <p:cond delay="1338"/>
                                          </p:stCondLst>
                                        </p:cTn>
                                        <p:tgtEl>
                                          <p:spTgt spid="11"/>
                                        </p:tgtEl>
                                      </p:cBhvr>
                                      <p:to x="100000" y="100000"/>
                                    </p:animScale>
                                    <p:animScale>
                                      <p:cBhvr>
                                        <p:cTn id="93" dur="26">
                                          <p:stCondLst>
                                            <p:cond delay="1642"/>
                                          </p:stCondLst>
                                        </p:cTn>
                                        <p:tgtEl>
                                          <p:spTgt spid="11"/>
                                        </p:tgtEl>
                                      </p:cBhvr>
                                      <p:to x="100000" y="90000"/>
                                    </p:animScale>
                                    <p:animScale>
                                      <p:cBhvr>
                                        <p:cTn id="94" dur="166" decel="50000">
                                          <p:stCondLst>
                                            <p:cond delay="1668"/>
                                          </p:stCondLst>
                                        </p:cTn>
                                        <p:tgtEl>
                                          <p:spTgt spid="11"/>
                                        </p:tgtEl>
                                      </p:cBhvr>
                                      <p:to x="100000" y="100000"/>
                                    </p:animScale>
                                    <p:animScale>
                                      <p:cBhvr>
                                        <p:cTn id="95" dur="26">
                                          <p:stCondLst>
                                            <p:cond delay="1808"/>
                                          </p:stCondLst>
                                        </p:cTn>
                                        <p:tgtEl>
                                          <p:spTgt spid="11"/>
                                        </p:tgtEl>
                                      </p:cBhvr>
                                      <p:to x="100000" y="95000"/>
                                    </p:animScale>
                                    <p:animScale>
                                      <p:cBhvr>
                                        <p:cTn id="96" dur="166" decel="50000">
                                          <p:stCondLst>
                                            <p:cond delay="1834"/>
                                          </p:stCondLst>
                                        </p:cTn>
                                        <p:tgtEl>
                                          <p:spTgt spid="11"/>
                                        </p:tgtEl>
                                      </p:cBhvr>
                                      <p:to x="100000" y="100000"/>
                                    </p:animScale>
                                    <p:set>
                                      <p:cBhvr>
                                        <p:cTn id="97" dur="1" fill="hold">
                                          <p:stCondLst>
                                            <p:cond delay="1999"/>
                                          </p:stCondLst>
                                        </p:cTn>
                                        <p:tgtEl>
                                          <p:spTgt spid="11"/>
                                        </p:tgtEl>
                                        <p:attrNameLst>
                                          <p:attrName>style.visibility</p:attrName>
                                        </p:attrNameLst>
                                      </p:cBhvr>
                                      <p:to>
                                        <p:strVal val="hidden"/>
                                      </p:to>
                                    </p:set>
                                  </p:childTnLst>
                                </p:cTn>
                              </p:par>
                              <p:par>
                                <p:cTn id="98" presetID="26" presetClass="exit" presetSubtype="0" fill="hold" grpId="1" nodeType="withEffect">
                                  <p:stCondLst>
                                    <p:cond delay="0"/>
                                  </p:stCondLst>
                                  <p:childTnLst>
                                    <p:animEffect transition="out" filter="wipe(down)">
                                      <p:cBhvr>
                                        <p:cTn id="99" dur="180" accel="50000">
                                          <p:stCondLst>
                                            <p:cond delay="1820"/>
                                          </p:stCondLst>
                                        </p:cTn>
                                        <p:tgtEl>
                                          <p:spTgt spid="15"/>
                                        </p:tgtEl>
                                      </p:cBhvr>
                                    </p:animEffect>
                                    <p:anim calcmode="lin" valueType="num">
                                      <p:cBhvr>
                                        <p:cTn id="100" dur="1822" tmFilter="0,0; 0.14,0.31; 0.43,0.73; 0.71,0.91; 1.0,1.0">
                                          <p:stCondLst>
                                            <p:cond delay="0"/>
                                          </p:stCondLst>
                                        </p:cTn>
                                        <p:tgtEl>
                                          <p:spTgt spid="15"/>
                                        </p:tgtEl>
                                        <p:attrNameLst>
                                          <p:attrName>ppt_x</p:attrName>
                                        </p:attrNameLst>
                                      </p:cBhvr>
                                      <p:tavLst>
                                        <p:tav tm="0">
                                          <p:val>
                                            <p:strVal val="ppt_x"/>
                                          </p:val>
                                        </p:tav>
                                        <p:tav tm="100000">
                                          <p:val>
                                            <p:strVal val="#ppt_x+0.25"/>
                                          </p:val>
                                        </p:tav>
                                      </p:tavLst>
                                    </p:anim>
                                    <p:anim calcmode="lin" valueType="num">
                                      <p:cBhvr>
                                        <p:cTn id="101" dur="178">
                                          <p:stCondLst>
                                            <p:cond delay="1822"/>
                                          </p:stCondLst>
                                        </p:cTn>
                                        <p:tgtEl>
                                          <p:spTgt spid="15"/>
                                        </p:tgtEl>
                                        <p:attrNameLst>
                                          <p:attrName>ppt_x</p:attrName>
                                        </p:attrNameLst>
                                      </p:cBhvr>
                                      <p:tavLst>
                                        <p:tav tm="0">
                                          <p:val>
                                            <p:strVal val="ppt_x"/>
                                          </p:val>
                                        </p:tav>
                                        <p:tav tm="100000">
                                          <p:val>
                                            <p:strVal val="ppt_x"/>
                                          </p:val>
                                        </p:tav>
                                      </p:tavLst>
                                    </p:anim>
                                    <p:anim calcmode="lin" valueType="num">
                                      <p:cBhvr>
                                        <p:cTn id="102" dur="664" tmFilter="0.0,0.0;0.25,0.07;0.50,0.2;0.75,0.467;1.0,1.0">
                                          <p:stCondLst>
                                            <p:cond delay="0"/>
                                          </p:stCondLst>
                                        </p:cTn>
                                        <p:tgtEl>
                                          <p:spTgt spid="1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3" dur="664" tmFilter="0, 0; 0.125,0.2665; 0.25,0.4; 0.375,0.465; 0.5,0.5;  0.625,0.535; 0.75,0.6; 0.875,0.7335; 1,1">
                                          <p:stCondLst>
                                            <p:cond delay="664"/>
                                          </p:stCondLst>
                                        </p:cTn>
                                        <p:tgtEl>
                                          <p:spTgt spid="1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04" dur="332" tmFilter="0, 0; 0.125,0.2665; 0.25,0.4; 0.375,0.465; 0.5,0.5;  0.625,0.535; 0.75,0.6; 0.875,0.7335; 1,1">
                                          <p:stCondLst>
                                            <p:cond delay="1324"/>
                                          </p:stCondLst>
                                        </p:cTn>
                                        <p:tgtEl>
                                          <p:spTgt spid="1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05" dur="164" tmFilter="0, 0; 0.125,0.2665; 0.25,0.4; 0.375,0.465; 0.5,0.5;  0.625,0.535; 0.75,0.6; 0.875,0.7335; 1,1">
                                          <p:stCondLst>
                                            <p:cond delay="1656"/>
                                          </p:stCondLst>
                                        </p:cTn>
                                        <p:tgtEl>
                                          <p:spTgt spid="1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06" dur="180" accel="50000">
                                          <p:stCondLst>
                                            <p:cond delay="1820"/>
                                          </p:stCondLst>
                                        </p:cTn>
                                        <p:tgtEl>
                                          <p:spTgt spid="15"/>
                                        </p:tgtEl>
                                        <p:attrNameLst>
                                          <p:attrName>ppt_y</p:attrName>
                                        </p:attrNameLst>
                                      </p:cBhvr>
                                      <p:tavLst>
                                        <p:tav tm="0">
                                          <p:val>
                                            <p:strVal val="ppt_y"/>
                                          </p:val>
                                        </p:tav>
                                        <p:tav tm="100000">
                                          <p:val>
                                            <p:strVal val="ppt_y+ppt_h"/>
                                          </p:val>
                                        </p:tav>
                                      </p:tavLst>
                                    </p:anim>
                                    <p:animScale>
                                      <p:cBhvr>
                                        <p:cTn id="107" dur="26">
                                          <p:stCondLst>
                                            <p:cond delay="620"/>
                                          </p:stCondLst>
                                        </p:cTn>
                                        <p:tgtEl>
                                          <p:spTgt spid="15"/>
                                        </p:tgtEl>
                                      </p:cBhvr>
                                      <p:to x="100000" y="60000"/>
                                    </p:animScale>
                                    <p:animScale>
                                      <p:cBhvr>
                                        <p:cTn id="108" dur="166" decel="50000">
                                          <p:stCondLst>
                                            <p:cond delay="646"/>
                                          </p:stCondLst>
                                        </p:cTn>
                                        <p:tgtEl>
                                          <p:spTgt spid="15"/>
                                        </p:tgtEl>
                                      </p:cBhvr>
                                      <p:to x="100000" y="100000"/>
                                    </p:animScale>
                                    <p:animScale>
                                      <p:cBhvr>
                                        <p:cTn id="109" dur="26">
                                          <p:stCondLst>
                                            <p:cond delay="1312"/>
                                          </p:stCondLst>
                                        </p:cTn>
                                        <p:tgtEl>
                                          <p:spTgt spid="15"/>
                                        </p:tgtEl>
                                      </p:cBhvr>
                                      <p:to x="100000" y="80000"/>
                                    </p:animScale>
                                    <p:animScale>
                                      <p:cBhvr>
                                        <p:cTn id="110" dur="166" decel="50000">
                                          <p:stCondLst>
                                            <p:cond delay="1338"/>
                                          </p:stCondLst>
                                        </p:cTn>
                                        <p:tgtEl>
                                          <p:spTgt spid="15"/>
                                        </p:tgtEl>
                                      </p:cBhvr>
                                      <p:to x="100000" y="100000"/>
                                    </p:animScale>
                                    <p:animScale>
                                      <p:cBhvr>
                                        <p:cTn id="111" dur="26">
                                          <p:stCondLst>
                                            <p:cond delay="1642"/>
                                          </p:stCondLst>
                                        </p:cTn>
                                        <p:tgtEl>
                                          <p:spTgt spid="15"/>
                                        </p:tgtEl>
                                      </p:cBhvr>
                                      <p:to x="100000" y="90000"/>
                                    </p:animScale>
                                    <p:animScale>
                                      <p:cBhvr>
                                        <p:cTn id="112" dur="166" decel="50000">
                                          <p:stCondLst>
                                            <p:cond delay="1668"/>
                                          </p:stCondLst>
                                        </p:cTn>
                                        <p:tgtEl>
                                          <p:spTgt spid="15"/>
                                        </p:tgtEl>
                                      </p:cBhvr>
                                      <p:to x="100000" y="100000"/>
                                    </p:animScale>
                                    <p:animScale>
                                      <p:cBhvr>
                                        <p:cTn id="113" dur="26">
                                          <p:stCondLst>
                                            <p:cond delay="1808"/>
                                          </p:stCondLst>
                                        </p:cTn>
                                        <p:tgtEl>
                                          <p:spTgt spid="15"/>
                                        </p:tgtEl>
                                      </p:cBhvr>
                                      <p:to x="100000" y="95000"/>
                                    </p:animScale>
                                    <p:animScale>
                                      <p:cBhvr>
                                        <p:cTn id="114" dur="166" decel="50000">
                                          <p:stCondLst>
                                            <p:cond delay="1834"/>
                                          </p:stCondLst>
                                        </p:cTn>
                                        <p:tgtEl>
                                          <p:spTgt spid="15"/>
                                        </p:tgtEl>
                                      </p:cBhvr>
                                      <p:to x="100000" y="100000"/>
                                    </p:animScale>
                                    <p:set>
                                      <p:cBhvr>
                                        <p:cTn id="115" dur="1" fill="hold">
                                          <p:stCondLst>
                                            <p:cond delay="1999"/>
                                          </p:stCondLst>
                                        </p:cTn>
                                        <p:tgtEl>
                                          <p:spTgt spid="15"/>
                                        </p:tgtEl>
                                        <p:attrNameLst>
                                          <p:attrName>style.visibility</p:attrName>
                                        </p:attrNameLst>
                                      </p:cBhvr>
                                      <p:to>
                                        <p:strVal val="hidden"/>
                                      </p:to>
                                    </p:set>
                                  </p:childTnLst>
                                </p:cTn>
                              </p:par>
                              <p:par>
                                <p:cTn id="116" presetID="26" presetClass="exit" presetSubtype="0" fill="hold" grpId="1" nodeType="withEffect">
                                  <p:stCondLst>
                                    <p:cond delay="0"/>
                                  </p:stCondLst>
                                  <p:childTnLst>
                                    <p:animEffect transition="out" filter="wipe(down)">
                                      <p:cBhvr>
                                        <p:cTn id="117" dur="180" accel="50000">
                                          <p:stCondLst>
                                            <p:cond delay="1820"/>
                                          </p:stCondLst>
                                        </p:cTn>
                                        <p:tgtEl>
                                          <p:spTgt spid="17"/>
                                        </p:tgtEl>
                                      </p:cBhvr>
                                    </p:animEffect>
                                    <p:anim calcmode="lin" valueType="num">
                                      <p:cBhvr>
                                        <p:cTn id="118" dur="1822" tmFilter="0,0; 0.14,0.31; 0.43,0.73; 0.71,0.91; 1.0,1.0">
                                          <p:stCondLst>
                                            <p:cond delay="0"/>
                                          </p:stCondLst>
                                        </p:cTn>
                                        <p:tgtEl>
                                          <p:spTgt spid="17"/>
                                        </p:tgtEl>
                                        <p:attrNameLst>
                                          <p:attrName>ppt_x</p:attrName>
                                        </p:attrNameLst>
                                      </p:cBhvr>
                                      <p:tavLst>
                                        <p:tav tm="0">
                                          <p:val>
                                            <p:strVal val="ppt_x"/>
                                          </p:val>
                                        </p:tav>
                                        <p:tav tm="100000">
                                          <p:val>
                                            <p:strVal val="#ppt_x+0.25"/>
                                          </p:val>
                                        </p:tav>
                                      </p:tavLst>
                                    </p:anim>
                                    <p:anim calcmode="lin" valueType="num">
                                      <p:cBhvr>
                                        <p:cTn id="119" dur="178">
                                          <p:stCondLst>
                                            <p:cond delay="1822"/>
                                          </p:stCondLst>
                                        </p:cTn>
                                        <p:tgtEl>
                                          <p:spTgt spid="17"/>
                                        </p:tgtEl>
                                        <p:attrNameLst>
                                          <p:attrName>ppt_x</p:attrName>
                                        </p:attrNameLst>
                                      </p:cBhvr>
                                      <p:tavLst>
                                        <p:tav tm="0">
                                          <p:val>
                                            <p:strVal val="ppt_x"/>
                                          </p:val>
                                        </p:tav>
                                        <p:tav tm="100000">
                                          <p:val>
                                            <p:strVal val="ppt_x"/>
                                          </p:val>
                                        </p:tav>
                                      </p:tavLst>
                                    </p:anim>
                                    <p:anim calcmode="lin" valueType="num">
                                      <p:cBhvr>
                                        <p:cTn id="120" dur="664" tmFilter="0.0,0.0;0.25,0.07;0.50,0.2;0.75,0.467;1.0,1.0">
                                          <p:stCondLst>
                                            <p:cond delay="0"/>
                                          </p:stCondLst>
                                        </p:cTn>
                                        <p:tgtEl>
                                          <p:spTgt spid="1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21" dur="664" tmFilter="0, 0; 0.125,0.2665; 0.25,0.4; 0.375,0.465; 0.5,0.5;  0.625,0.535; 0.75,0.6; 0.875,0.7335; 1,1">
                                          <p:stCondLst>
                                            <p:cond delay="664"/>
                                          </p:stCondLst>
                                        </p:cTn>
                                        <p:tgtEl>
                                          <p:spTgt spid="1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22" dur="332" tmFilter="0, 0; 0.125,0.2665; 0.25,0.4; 0.375,0.465; 0.5,0.5;  0.625,0.535; 0.75,0.6; 0.875,0.7335; 1,1">
                                          <p:stCondLst>
                                            <p:cond delay="1324"/>
                                          </p:stCondLst>
                                        </p:cTn>
                                        <p:tgtEl>
                                          <p:spTgt spid="1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3" dur="164" tmFilter="0, 0; 0.125,0.2665; 0.25,0.4; 0.375,0.465; 0.5,0.5;  0.625,0.535; 0.75,0.6; 0.875,0.7335; 1,1">
                                          <p:stCondLst>
                                            <p:cond delay="1656"/>
                                          </p:stCondLst>
                                        </p:cTn>
                                        <p:tgtEl>
                                          <p:spTgt spid="1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24" dur="180" accel="50000">
                                          <p:stCondLst>
                                            <p:cond delay="1820"/>
                                          </p:stCondLst>
                                        </p:cTn>
                                        <p:tgtEl>
                                          <p:spTgt spid="17"/>
                                        </p:tgtEl>
                                        <p:attrNameLst>
                                          <p:attrName>ppt_y</p:attrName>
                                        </p:attrNameLst>
                                      </p:cBhvr>
                                      <p:tavLst>
                                        <p:tav tm="0">
                                          <p:val>
                                            <p:strVal val="ppt_y"/>
                                          </p:val>
                                        </p:tav>
                                        <p:tav tm="100000">
                                          <p:val>
                                            <p:strVal val="ppt_y+ppt_h"/>
                                          </p:val>
                                        </p:tav>
                                      </p:tavLst>
                                    </p:anim>
                                    <p:animScale>
                                      <p:cBhvr>
                                        <p:cTn id="125" dur="26">
                                          <p:stCondLst>
                                            <p:cond delay="620"/>
                                          </p:stCondLst>
                                        </p:cTn>
                                        <p:tgtEl>
                                          <p:spTgt spid="17"/>
                                        </p:tgtEl>
                                      </p:cBhvr>
                                      <p:to x="100000" y="60000"/>
                                    </p:animScale>
                                    <p:animScale>
                                      <p:cBhvr>
                                        <p:cTn id="126" dur="166" decel="50000">
                                          <p:stCondLst>
                                            <p:cond delay="646"/>
                                          </p:stCondLst>
                                        </p:cTn>
                                        <p:tgtEl>
                                          <p:spTgt spid="17"/>
                                        </p:tgtEl>
                                      </p:cBhvr>
                                      <p:to x="100000" y="100000"/>
                                    </p:animScale>
                                    <p:animScale>
                                      <p:cBhvr>
                                        <p:cTn id="127" dur="26">
                                          <p:stCondLst>
                                            <p:cond delay="1312"/>
                                          </p:stCondLst>
                                        </p:cTn>
                                        <p:tgtEl>
                                          <p:spTgt spid="17"/>
                                        </p:tgtEl>
                                      </p:cBhvr>
                                      <p:to x="100000" y="80000"/>
                                    </p:animScale>
                                    <p:animScale>
                                      <p:cBhvr>
                                        <p:cTn id="128" dur="166" decel="50000">
                                          <p:stCondLst>
                                            <p:cond delay="1338"/>
                                          </p:stCondLst>
                                        </p:cTn>
                                        <p:tgtEl>
                                          <p:spTgt spid="17"/>
                                        </p:tgtEl>
                                      </p:cBhvr>
                                      <p:to x="100000" y="100000"/>
                                    </p:animScale>
                                    <p:animScale>
                                      <p:cBhvr>
                                        <p:cTn id="129" dur="26">
                                          <p:stCondLst>
                                            <p:cond delay="1642"/>
                                          </p:stCondLst>
                                        </p:cTn>
                                        <p:tgtEl>
                                          <p:spTgt spid="17"/>
                                        </p:tgtEl>
                                      </p:cBhvr>
                                      <p:to x="100000" y="90000"/>
                                    </p:animScale>
                                    <p:animScale>
                                      <p:cBhvr>
                                        <p:cTn id="130" dur="166" decel="50000">
                                          <p:stCondLst>
                                            <p:cond delay="1668"/>
                                          </p:stCondLst>
                                        </p:cTn>
                                        <p:tgtEl>
                                          <p:spTgt spid="17"/>
                                        </p:tgtEl>
                                      </p:cBhvr>
                                      <p:to x="100000" y="100000"/>
                                    </p:animScale>
                                    <p:animScale>
                                      <p:cBhvr>
                                        <p:cTn id="131" dur="26">
                                          <p:stCondLst>
                                            <p:cond delay="1808"/>
                                          </p:stCondLst>
                                        </p:cTn>
                                        <p:tgtEl>
                                          <p:spTgt spid="17"/>
                                        </p:tgtEl>
                                      </p:cBhvr>
                                      <p:to x="100000" y="95000"/>
                                    </p:animScale>
                                    <p:animScale>
                                      <p:cBhvr>
                                        <p:cTn id="132" dur="166" decel="50000">
                                          <p:stCondLst>
                                            <p:cond delay="1834"/>
                                          </p:stCondLst>
                                        </p:cTn>
                                        <p:tgtEl>
                                          <p:spTgt spid="17"/>
                                        </p:tgtEl>
                                      </p:cBhvr>
                                      <p:to x="100000" y="100000"/>
                                    </p:animScale>
                                    <p:set>
                                      <p:cBhvr>
                                        <p:cTn id="133" dur="1" fill="hold">
                                          <p:stCondLst>
                                            <p:cond delay="1999"/>
                                          </p:stCondLst>
                                        </p:cTn>
                                        <p:tgtEl>
                                          <p:spTgt spid="17"/>
                                        </p:tgtEl>
                                        <p:attrNameLst>
                                          <p:attrName>style.visibility</p:attrName>
                                        </p:attrNameLst>
                                      </p:cBhvr>
                                      <p:to>
                                        <p:strVal val="hidden"/>
                                      </p:to>
                                    </p:set>
                                  </p:childTnLst>
                                </p:cTn>
                              </p:par>
                              <p:par>
                                <p:cTn id="134" presetID="26" presetClass="exit" presetSubtype="0" fill="hold" grpId="1" nodeType="withEffect">
                                  <p:stCondLst>
                                    <p:cond delay="0"/>
                                  </p:stCondLst>
                                  <p:childTnLst>
                                    <p:animEffect transition="out" filter="wipe(down)">
                                      <p:cBhvr>
                                        <p:cTn id="135" dur="180" accel="50000">
                                          <p:stCondLst>
                                            <p:cond delay="1820"/>
                                          </p:stCondLst>
                                        </p:cTn>
                                        <p:tgtEl>
                                          <p:spTgt spid="18"/>
                                        </p:tgtEl>
                                      </p:cBhvr>
                                    </p:animEffect>
                                    <p:anim calcmode="lin" valueType="num">
                                      <p:cBhvr>
                                        <p:cTn id="136" dur="1822" tmFilter="0,0; 0.14,0.31; 0.43,0.73; 0.71,0.91; 1.0,1.0">
                                          <p:stCondLst>
                                            <p:cond delay="0"/>
                                          </p:stCondLst>
                                        </p:cTn>
                                        <p:tgtEl>
                                          <p:spTgt spid="18"/>
                                        </p:tgtEl>
                                        <p:attrNameLst>
                                          <p:attrName>ppt_x</p:attrName>
                                        </p:attrNameLst>
                                      </p:cBhvr>
                                      <p:tavLst>
                                        <p:tav tm="0">
                                          <p:val>
                                            <p:strVal val="ppt_x"/>
                                          </p:val>
                                        </p:tav>
                                        <p:tav tm="100000">
                                          <p:val>
                                            <p:strVal val="#ppt_x+0.25"/>
                                          </p:val>
                                        </p:tav>
                                      </p:tavLst>
                                    </p:anim>
                                    <p:anim calcmode="lin" valueType="num">
                                      <p:cBhvr>
                                        <p:cTn id="137" dur="178">
                                          <p:stCondLst>
                                            <p:cond delay="1822"/>
                                          </p:stCondLst>
                                        </p:cTn>
                                        <p:tgtEl>
                                          <p:spTgt spid="18"/>
                                        </p:tgtEl>
                                        <p:attrNameLst>
                                          <p:attrName>ppt_x</p:attrName>
                                        </p:attrNameLst>
                                      </p:cBhvr>
                                      <p:tavLst>
                                        <p:tav tm="0">
                                          <p:val>
                                            <p:strVal val="ppt_x"/>
                                          </p:val>
                                        </p:tav>
                                        <p:tav tm="100000">
                                          <p:val>
                                            <p:strVal val="ppt_x"/>
                                          </p:val>
                                        </p:tav>
                                      </p:tavLst>
                                    </p:anim>
                                    <p:anim calcmode="lin" valueType="num">
                                      <p:cBhvr>
                                        <p:cTn id="138" dur="664" tmFilter="0.0,0.0;0.25,0.07;0.50,0.2;0.75,0.467;1.0,1.0">
                                          <p:stCondLst>
                                            <p:cond delay="0"/>
                                          </p:stCondLst>
                                        </p:cTn>
                                        <p:tgtEl>
                                          <p:spTgt spid="1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39" dur="664" tmFilter="0, 0; 0.125,0.2665; 0.25,0.4; 0.375,0.465; 0.5,0.5;  0.625,0.535; 0.75,0.6; 0.875,0.7335; 1,1">
                                          <p:stCondLst>
                                            <p:cond delay="664"/>
                                          </p:stCondLst>
                                        </p:cTn>
                                        <p:tgtEl>
                                          <p:spTgt spid="1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40" dur="332" tmFilter="0, 0; 0.125,0.2665; 0.25,0.4; 0.375,0.465; 0.5,0.5;  0.625,0.535; 0.75,0.6; 0.875,0.7335; 1,1">
                                          <p:stCondLst>
                                            <p:cond delay="1324"/>
                                          </p:stCondLst>
                                        </p:cTn>
                                        <p:tgtEl>
                                          <p:spTgt spid="1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41" dur="164" tmFilter="0, 0; 0.125,0.2665; 0.25,0.4; 0.375,0.465; 0.5,0.5;  0.625,0.535; 0.75,0.6; 0.875,0.7335; 1,1">
                                          <p:stCondLst>
                                            <p:cond delay="1656"/>
                                          </p:stCondLst>
                                        </p:cTn>
                                        <p:tgtEl>
                                          <p:spTgt spid="1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42" dur="180" accel="50000">
                                          <p:stCondLst>
                                            <p:cond delay="1820"/>
                                          </p:stCondLst>
                                        </p:cTn>
                                        <p:tgtEl>
                                          <p:spTgt spid="18"/>
                                        </p:tgtEl>
                                        <p:attrNameLst>
                                          <p:attrName>ppt_y</p:attrName>
                                        </p:attrNameLst>
                                      </p:cBhvr>
                                      <p:tavLst>
                                        <p:tav tm="0">
                                          <p:val>
                                            <p:strVal val="ppt_y"/>
                                          </p:val>
                                        </p:tav>
                                        <p:tav tm="100000">
                                          <p:val>
                                            <p:strVal val="ppt_y+ppt_h"/>
                                          </p:val>
                                        </p:tav>
                                      </p:tavLst>
                                    </p:anim>
                                    <p:animScale>
                                      <p:cBhvr>
                                        <p:cTn id="143" dur="26">
                                          <p:stCondLst>
                                            <p:cond delay="620"/>
                                          </p:stCondLst>
                                        </p:cTn>
                                        <p:tgtEl>
                                          <p:spTgt spid="18"/>
                                        </p:tgtEl>
                                      </p:cBhvr>
                                      <p:to x="100000" y="60000"/>
                                    </p:animScale>
                                    <p:animScale>
                                      <p:cBhvr>
                                        <p:cTn id="144" dur="166" decel="50000">
                                          <p:stCondLst>
                                            <p:cond delay="646"/>
                                          </p:stCondLst>
                                        </p:cTn>
                                        <p:tgtEl>
                                          <p:spTgt spid="18"/>
                                        </p:tgtEl>
                                      </p:cBhvr>
                                      <p:to x="100000" y="100000"/>
                                    </p:animScale>
                                    <p:animScale>
                                      <p:cBhvr>
                                        <p:cTn id="145" dur="26">
                                          <p:stCondLst>
                                            <p:cond delay="1312"/>
                                          </p:stCondLst>
                                        </p:cTn>
                                        <p:tgtEl>
                                          <p:spTgt spid="18"/>
                                        </p:tgtEl>
                                      </p:cBhvr>
                                      <p:to x="100000" y="80000"/>
                                    </p:animScale>
                                    <p:animScale>
                                      <p:cBhvr>
                                        <p:cTn id="146" dur="166" decel="50000">
                                          <p:stCondLst>
                                            <p:cond delay="1338"/>
                                          </p:stCondLst>
                                        </p:cTn>
                                        <p:tgtEl>
                                          <p:spTgt spid="18"/>
                                        </p:tgtEl>
                                      </p:cBhvr>
                                      <p:to x="100000" y="100000"/>
                                    </p:animScale>
                                    <p:animScale>
                                      <p:cBhvr>
                                        <p:cTn id="147" dur="26">
                                          <p:stCondLst>
                                            <p:cond delay="1642"/>
                                          </p:stCondLst>
                                        </p:cTn>
                                        <p:tgtEl>
                                          <p:spTgt spid="18"/>
                                        </p:tgtEl>
                                      </p:cBhvr>
                                      <p:to x="100000" y="90000"/>
                                    </p:animScale>
                                    <p:animScale>
                                      <p:cBhvr>
                                        <p:cTn id="148" dur="166" decel="50000">
                                          <p:stCondLst>
                                            <p:cond delay="1668"/>
                                          </p:stCondLst>
                                        </p:cTn>
                                        <p:tgtEl>
                                          <p:spTgt spid="18"/>
                                        </p:tgtEl>
                                      </p:cBhvr>
                                      <p:to x="100000" y="100000"/>
                                    </p:animScale>
                                    <p:animScale>
                                      <p:cBhvr>
                                        <p:cTn id="149" dur="26">
                                          <p:stCondLst>
                                            <p:cond delay="1808"/>
                                          </p:stCondLst>
                                        </p:cTn>
                                        <p:tgtEl>
                                          <p:spTgt spid="18"/>
                                        </p:tgtEl>
                                      </p:cBhvr>
                                      <p:to x="100000" y="95000"/>
                                    </p:animScale>
                                    <p:animScale>
                                      <p:cBhvr>
                                        <p:cTn id="150" dur="166" decel="50000">
                                          <p:stCondLst>
                                            <p:cond delay="1834"/>
                                          </p:stCondLst>
                                        </p:cTn>
                                        <p:tgtEl>
                                          <p:spTgt spid="18"/>
                                        </p:tgtEl>
                                      </p:cBhvr>
                                      <p:to x="100000" y="100000"/>
                                    </p:animScale>
                                    <p:set>
                                      <p:cBhvr>
                                        <p:cTn id="151" dur="1" fill="hold">
                                          <p:stCondLst>
                                            <p:cond delay="1999"/>
                                          </p:stCondLst>
                                        </p:cTn>
                                        <p:tgtEl>
                                          <p:spTgt spid="18"/>
                                        </p:tgtEl>
                                        <p:attrNameLst>
                                          <p:attrName>style.visibility</p:attrName>
                                        </p:attrNameLst>
                                      </p:cBhvr>
                                      <p:to>
                                        <p:strVal val="hidden"/>
                                      </p:to>
                                    </p:set>
                                  </p:childTnLst>
                                </p:cTn>
                              </p:par>
                              <p:par>
                                <p:cTn id="152" presetID="26" presetClass="exit" presetSubtype="0" fill="hold" grpId="1" nodeType="withEffect">
                                  <p:stCondLst>
                                    <p:cond delay="0"/>
                                  </p:stCondLst>
                                  <p:childTnLst>
                                    <p:animEffect transition="out" filter="wipe(down)">
                                      <p:cBhvr>
                                        <p:cTn id="153" dur="180" accel="50000">
                                          <p:stCondLst>
                                            <p:cond delay="1820"/>
                                          </p:stCondLst>
                                        </p:cTn>
                                        <p:tgtEl>
                                          <p:spTgt spid="19"/>
                                        </p:tgtEl>
                                      </p:cBhvr>
                                    </p:animEffect>
                                    <p:anim calcmode="lin" valueType="num">
                                      <p:cBhvr>
                                        <p:cTn id="154" dur="1822" tmFilter="0,0; 0.14,0.31; 0.43,0.73; 0.71,0.91; 1.0,1.0">
                                          <p:stCondLst>
                                            <p:cond delay="0"/>
                                          </p:stCondLst>
                                        </p:cTn>
                                        <p:tgtEl>
                                          <p:spTgt spid="19"/>
                                        </p:tgtEl>
                                        <p:attrNameLst>
                                          <p:attrName>ppt_x</p:attrName>
                                        </p:attrNameLst>
                                      </p:cBhvr>
                                      <p:tavLst>
                                        <p:tav tm="0">
                                          <p:val>
                                            <p:strVal val="ppt_x"/>
                                          </p:val>
                                        </p:tav>
                                        <p:tav tm="100000">
                                          <p:val>
                                            <p:strVal val="#ppt_x+0.25"/>
                                          </p:val>
                                        </p:tav>
                                      </p:tavLst>
                                    </p:anim>
                                    <p:anim calcmode="lin" valueType="num">
                                      <p:cBhvr>
                                        <p:cTn id="155" dur="178">
                                          <p:stCondLst>
                                            <p:cond delay="1822"/>
                                          </p:stCondLst>
                                        </p:cTn>
                                        <p:tgtEl>
                                          <p:spTgt spid="19"/>
                                        </p:tgtEl>
                                        <p:attrNameLst>
                                          <p:attrName>ppt_x</p:attrName>
                                        </p:attrNameLst>
                                      </p:cBhvr>
                                      <p:tavLst>
                                        <p:tav tm="0">
                                          <p:val>
                                            <p:strVal val="ppt_x"/>
                                          </p:val>
                                        </p:tav>
                                        <p:tav tm="100000">
                                          <p:val>
                                            <p:strVal val="ppt_x"/>
                                          </p:val>
                                        </p:tav>
                                      </p:tavLst>
                                    </p:anim>
                                    <p:anim calcmode="lin" valueType="num">
                                      <p:cBhvr>
                                        <p:cTn id="156" dur="664" tmFilter="0.0,0.0;0.25,0.07;0.50,0.2;0.75,0.467;1.0,1.0">
                                          <p:stCondLst>
                                            <p:cond delay="0"/>
                                          </p:stCondLst>
                                        </p:cTn>
                                        <p:tgtEl>
                                          <p:spTgt spid="19"/>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57" dur="664" tmFilter="0, 0; 0.125,0.2665; 0.25,0.4; 0.375,0.465; 0.5,0.5;  0.625,0.535; 0.75,0.6; 0.875,0.7335; 1,1">
                                          <p:stCondLst>
                                            <p:cond delay="664"/>
                                          </p:stCondLst>
                                        </p:cTn>
                                        <p:tgtEl>
                                          <p:spTgt spid="19"/>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58" dur="332" tmFilter="0, 0; 0.125,0.2665; 0.25,0.4; 0.375,0.465; 0.5,0.5;  0.625,0.535; 0.75,0.6; 0.875,0.7335; 1,1">
                                          <p:stCondLst>
                                            <p:cond delay="1324"/>
                                          </p:stCondLst>
                                        </p:cTn>
                                        <p:tgtEl>
                                          <p:spTgt spid="19"/>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59" dur="164" tmFilter="0, 0; 0.125,0.2665; 0.25,0.4; 0.375,0.465; 0.5,0.5;  0.625,0.535; 0.75,0.6; 0.875,0.7335; 1,1">
                                          <p:stCondLst>
                                            <p:cond delay="1656"/>
                                          </p:stCondLst>
                                        </p:cTn>
                                        <p:tgtEl>
                                          <p:spTgt spid="19"/>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60" dur="180" accel="50000">
                                          <p:stCondLst>
                                            <p:cond delay="1820"/>
                                          </p:stCondLst>
                                        </p:cTn>
                                        <p:tgtEl>
                                          <p:spTgt spid="19"/>
                                        </p:tgtEl>
                                        <p:attrNameLst>
                                          <p:attrName>ppt_y</p:attrName>
                                        </p:attrNameLst>
                                      </p:cBhvr>
                                      <p:tavLst>
                                        <p:tav tm="0">
                                          <p:val>
                                            <p:strVal val="ppt_y"/>
                                          </p:val>
                                        </p:tav>
                                        <p:tav tm="100000">
                                          <p:val>
                                            <p:strVal val="ppt_y+ppt_h"/>
                                          </p:val>
                                        </p:tav>
                                      </p:tavLst>
                                    </p:anim>
                                    <p:animScale>
                                      <p:cBhvr>
                                        <p:cTn id="161" dur="26">
                                          <p:stCondLst>
                                            <p:cond delay="620"/>
                                          </p:stCondLst>
                                        </p:cTn>
                                        <p:tgtEl>
                                          <p:spTgt spid="19"/>
                                        </p:tgtEl>
                                      </p:cBhvr>
                                      <p:to x="100000" y="60000"/>
                                    </p:animScale>
                                    <p:animScale>
                                      <p:cBhvr>
                                        <p:cTn id="162" dur="166" decel="50000">
                                          <p:stCondLst>
                                            <p:cond delay="646"/>
                                          </p:stCondLst>
                                        </p:cTn>
                                        <p:tgtEl>
                                          <p:spTgt spid="19"/>
                                        </p:tgtEl>
                                      </p:cBhvr>
                                      <p:to x="100000" y="100000"/>
                                    </p:animScale>
                                    <p:animScale>
                                      <p:cBhvr>
                                        <p:cTn id="163" dur="26">
                                          <p:stCondLst>
                                            <p:cond delay="1312"/>
                                          </p:stCondLst>
                                        </p:cTn>
                                        <p:tgtEl>
                                          <p:spTgt spid="19"/>
                                        </p:tgtEl>
                                      </p:cBhvr>
                                      <p:to x="100000" y="80000"/>
                                    </p:animScale>
                                    <p:animScale>
                                      <p:cBhvr>
                                        <p:cTn id="164" dur="166" decel="50000">
                                          <p:stCondLst>
                                            <p:cond delay="1338"/>
                                          </p:stCondLst>
                                        </p:cTn>
                                        <p:tgtEl>
                                          <p:spTgt spid="19"/>
                                        </p:tgtEl>
                                      </p:cBhvr>
                                      <p:to x="100000" y="100000"/>
                                    </p:animScale>
                                    <p:animScale>
                                      <p:cBhvr>
                                        <p:cTn id="165" dur="26">
                                          <p:stCondLst>
                                            <p:cond delay="1642"/>
                                          </p:stCondLst>
                                        </p:cTn>
                                        <p:tgtEl>
                                          <p:spTgt spid="19"/>
                                        </p:tgtEl>
                                      </p:cBhvr>
                                      <p:to x="100000" y="90000"/>
                                    </p:animScale>
                                    <p:animScale>
                                      <p:cBhvr>
                                        <p:cTn id="166" dur="166" decel="50000">
                                          <p:stCondLst>
                                            <p:cond delay="1668"/>
                                          </p:stCondLst>
                                        </p:cTn>
                                        <p:tgtEl>
                                          <p:spTgt spid="19"/>
                                        </p:tgtEl>
                                      </p:cBhvr>
                                      <p:to x="100000" y="100000"/>
                                    </p:animScale>
                                    <p:animScale>
                                      <p:cBhvr>
                                        <p:cTn id="167" dur="26">
                                          <p:stCondLst>
                                            <p:cond delay="1808"/>
                                          </p:stCondLst>
                                        </p:cTn>
                                        <p:tgtEl>
                                          <p:spTgt spid="19"/>
                                        </p:tgtEl>
                                      </p:cBhvr>
                                      <p:to x="100000" y="95000"/>
                                    </p:animScale>
                                    <p:animScale>
                                      <p:cBhvr>
                                        <p:cTn id="168" dur="166" decel="50000">
                                          <p:stCondLst>
                                            <p:cond delay="1834"/>
                                          </p:stCondLst>
                                        </p:cTn>
                                        <p:tgtEl>
                                          <p:spTgt spid="19"/>
                                        </p:tgtEl>
                                      </p:cBhvr>
                                      <p:to x="100000" y="100000"/>
                                    </p:animScale>
                                    <p:set>
                                      <p:cBhvr>
                                        <p:cTn id="169" dur="1" fill="hold">
                                          <p:stCondLst>
                                            <p:cond delay="1999"/>
                                          </p:stCondLst>
                                        </p:cTn>
                                        <p:tgtEl>
                                          <p:spTgt spid="19"/>
                                        </p:tgtEl>
                                        <p:attrNameLst>
                                          <p:attrName>style.visibility</p:attrName>
                                        </p:attrNameLst>
                                      </p:cBhvr>
                                      <p:to>
                                        <p:strVal val="hidden"/>
                                      </p:to>
                                    </p:set>
                                  </p:childTnLst>
                                </p:cTn>
                              </p:par>
                              <p:par>
                                <p:cTn id="170" presetID="26" presetClass="exit" presetSubtype="0" fill="hold" grpId="1" nodeType="withEffect">
                                  <p:stCondLst>
                                    <p:cond delay="0"/>
                                  </p:stCondLst>
                                  <p:childTnLst>
                                    <p:animEffect transition="out" filter="wipe(down)">
                                      <p:cBhvr>
                                        <p:cTn id="171" dur="180" accel="50000">
                                          <p:stCondLst>
                                            <p:cond delay="1820"/>
                                          </p:stCondLst>
                                        </p:cTn>
                                        <p:tgtEl>
                                          <p:spTgt spid="21"/>
                                        </p:tgtEl>
                                      </p:cBhvr>
                                    </p:animEffect>
                                    <p:anim calcmode="lin" valueType="num">
                                      <p:cBhvr>
                                        <p:cTn id="172" dur="1822" tmFilter="0,0; 0.14,0.31; 0.43,0.73; 0.71,0.91; 1.0,1.0">
                                          <p:stCondLst>
                                            <p:cond delay="0"/>
                                          </p:stCondLst>
                                        </p:cTn>
                                        <p:tgtEl>
                                          <p:spTgt spid="21"/>
                                        </p:tgtEl>
                                        <p:attrNameLst>
                                          <p:attrName>ppt_x</p:attrName>
                                        </p:attrNameLst>
                                      </p:cBhvr>
                                      <p:tavLst>
                                        <p:tav tm="0">
                                          <p:val>
                                            <p:strVal val="ppt_x"/>
                                          </p:val>
                                        </p:tav>
                                        <p:tav tm="100000">
                                          <p:val>
                                            <p:strVal val="#ppt_x+0.25"/>
                                          </p:val>
                                        </p:tav>
                                      </p:tavLst>
                                    </p:anim>
                                    <p:anim calcmode="lin" valueType="num">
                                      <p:cBhvr>
                                        <p:cTn id="173" dur="178">
                                          <p:stCondLst>
                                            <p:cond delay="1822"/>
                                          </p:stCondLst>
                                        </p:cTn>
                                        <p:tgtEl>
                                          <p:spTgt spid="21"/>
                                        </p:tgtEl>
                                        <p:attrNameLst>
                                          <p:attrName>ppt_x</p:attrName>
                                        </p:attrNameLst>
                                      </p:cBhvr>
                                      <p:tavLst>
                                        <p:tav tm="0">
                                          <p:val>
                                            <p:strVal val="ppt_x"/>
                                          </p:val>
                                        </p:tav>
                                        <p:tav tm="100000">
                                          <p:val>
                                            <p:strVal val="ppt_x"/>
                                          </p:val>
                                        </p:tav>
                                      </p:tavLst>
                                    </p:anim>
                                    <p:anim calcmode="lin" valueType="num">
                                      <p:cBhvr>
                                        <p:cTn id="174" dur="664" tmFilter="0.0,0.0;0.25,0.07;0.50,0.2;0.75,0.467;1.0,1.0">
                                          <p:stCondLst>
                                            <p:cond delay="0"/>
                                          </p:stCondLst>
                                        </p:cTn>
                                        <p:tgtEl>
                                          <p:spTgt spid="21"/>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75" dur="664" tmFilter="0, 0; 0.125,0.2665; 0.25,0.4; 0.375,0.465; 0.5,0.5;  0.625,0.535; 0.75,0.6; 0.875,0.7335; 1,1">
                                          <p:stCondLst>
                                            <p:cond delay="664"/>
                                          </p:stCondLst>
                                        </p:cTn>
                                        <p:tgtEl>
                                          <p:spTgt spid="21"/>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76" dur="332" tmFilter="0, 0; 0.125,0.2665; 0.25,0.4; 0.375,0.465; 0.5,0.5;  0.625,0.535; 0.75,0.6; 0.875,0.7335; 1,1">
                                          <p:stCondLst>
                                            <p:cond delay="1324"/>
                                          </p:stCondLst>
                                        </p:cTn>
                                        <p:tgtEl>
                                          <p:spTgt spid="21"/>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77" dur="164" tmFilter="0, 0; 0.125,0.2665; 0.25,0.4; 0.375,0.465; 0.5,0.5;  0.625,0.535; 0.75,0.6; 0.875,0.7335; 1,1">
                                          <p:stCondLst>
                                            <p:cond delay="1656"/>
                                          </p:stCondLst>
                                        </p:cTn>
                                        <p:tgtEl>
                                          <p:spTgt spid="21"/>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78" dur="180" accel="50000">
                                          <p:stCondLst>
                                            <p:cond delay="1820"/>
                                          </p:stCondLst>
                                        </p:cTn>
                                        <p:tgtEl>
                                          <p:spTgt spid="21"/>
                                        </p:tgtEl>
                                        <p:attrNameLst>
                                          <p:attrName>ppt_y</p:attrName>
                                        </p:attrNameLst>
                                      </p:cBhvr>
                                      <p:tavLst>
                                        <p:tav tm="0">
                                          <p:val>
                                            <p:strVal val="ppt_y"/>
                                          </p:val>
                                        </p:tav>
                                        <p:tav tm="100000">
                                          <p:val>
                                            <p:strVal val="ppt_y+ppt_h"/>
                                          </p:val>
                                        </p:tav>
                                      </p:tavLst>
                                    </p:anim>
                                    <p:animScale>
                                      <p:cBhvr>
                                        <p:cTn id="179" dur="26">
                                          <p:stCondLst>
                                            <p:cond delay="620"/>
                                          </p:stCondLst>
                                        </p:cTn>
                                        <p:tgtEl>
                                          <p:spTgt spid="21"/>
                                        </p:tgtEl>
                                      </p:cBhvr>
                                      <p:to x="100000" y="60000"/>
                                    </p:animScale>
                                    <p:animScale>
                                      <p:cBhvr>
                                        <p:cTn id="180" dur="166" decel="50000">
                                          <p:stCondLst>
                                            <p:cond delay="646"/>
                                          </p:stCondLst>
                                        </p:cTn>
                                        <p:tgtEl>
                                          <p:spTgt spid="21"/>
                                        </p:tgtEl>
                                      </p:cBhvr>
                                      <p:to x="100000" y="100000"/>
                                    </p:animScale>
                                    <p:animScale>
                                      <p:cBhvr>
                                        <p:cTn id="181" dur="26">
                                          <p:stCondLst>
                                            <p:cond delay="1312"/>
                                          </p:stCondLst>
                                        </p:cTn>
                                        <p:tgtEl>
                                          <p:spTgt spid="21"/>
                                        </p:tgtEl>
                                      </p:cBhvr>
                                      <p:to x="100000" y="80000"/>
                                    </p:animScale>
                                    <p:animScale>
                                      <p:cBhvr>
                                        <p:cTn id="182" dur="166" decel="50000">
                                          <p:stCondLst>
                                            <p:cond delay="1338"/>
                                          </p:stCondLst>
                                        </p:cTn>
                                        <p:tgtEl>
                                          <p:spTgt spid="21"/>
                                        </p:tgtEl>
                                      </p:cBhvr>
                                      <p:to x="100000" y="100000"/>
                                    </p:animScale>
                                    <p:animScale>
                                      <p:cBhvr>
                                        <p:cTn id="183" dur="26">
                                          <p:stCondLst>
                                            <p:cond delay="1642"/>
                                          </p:stCondLst>
                                        </p:cTn>
                                        <p:tgtEl>
                                          <p:spTgt spid="21"/>
                                        </p:tgtEl>
                                      </p:cBhvr>
                                      <p:to x="100000" y="90000"/>
                                    </p:animScale>
                                    <p:animScale>
                                      <p:cBhvr>
                                        <p:cTn id="184" dur="166" decel="50000">
                                          <p:stCondLst>
                                            <p:cond delay="1668"/>
                                          </p:stCondLst>
                                        </p:cTn>
                                        <p:tgtEl>
                                          <p:spTgt spid="21"/>
                                        </p:tgtEl>
                                      </p:cBhvr>
                                      <p:to x="100000" y="100000"/>
                                    </p:animScale>
                                    <p:animScale>
                                      <p:cBhvr>
                                        <p:cTn id="185" dur="26">
                                          <p:stCondLst>
                                            <p:cond delay="1808"/>
                                          </p:stCondLst>
                                        </p:cTn>
                                        <p:tgtEl>
                                          <p:spTgt spid="21"/>
                                        </p:tgtEl>
                                      </p:cBhvr>
                                      <p:to x="100000" y="95000"/>
                                    </p:animScale>
                                    <p:animScale>
                                      <p:cBhvr>
                                        <p:cTn id="186" dur="166" decel="50000">
                                          <p:stCondLst>
                                            <p:cond delay="1834"/>
                                          </p:stCondLst>
                                        </p:cTn>
                                        <p:tgtEl>
                                          <p:spTgt spid="21"/>
                                        </p:tgtEl>
                                      </p:cBhvr>
                                      <p:to x="100000" y="100000"/>
                                    </p:animScale>
                                    <p:set>
                                      <p:cBhvr>
                                        <p:cTn id="187" dur="1" fill="hold">
                                          <p:stCondLst>
                                            <p:cond delay="1999"/>
                                          </p:stCondLst>
                                        </p:cTn>
                                        <p:tgtEl>
                                          <p:spTgt spid="21"/>
                                        </p:tgtEl>
                                        <p:attrNameLst>
                                          <p:attrName>style.visibility</p:attrName>
                                        </p:attrNameLst>
                                      </p:cBhvr>
                                      <p:to>
                                        <p:strVal val="hidden"/>
                                      </p:to>
                                    </p:set>
                                  </p:childTnLst>
                                </p:cTn>
                              </p:par>
                              <p:par>
                                <p:cTn id="188" presetID="26" presetClass="exit" presetSubtype="0" fill="hold" grpId="1" nodeType="withEffect">
                                  <p:stCondLst>
                                    <p:cond delay="0"/>
                                  </p:stCondLst>
                                  <p:childTnLst>
                                    <p:animEffect transition="out" filter="wipe(down)">
                                      <p:cBhvr>
                                        <p:cTn id="189" dur="180" accel="50000">
                                          <p:stCondLst>
                                            <p:cond delay="1820"/>
                                          </p:stCondLst>
                                        </p:cTn>
                                        <p:tgtEl>
                                          <p:spTgt spid="22"/>
                                        </p:tgtEl>
                                      </p:cBhvr>
                                    </p:animEffect>
                                    <p:anim calcmode="lin" valueType="num">
                                      <p:cBhvr>
                                        <p:cTn id="190" dur="1822" tmFilter="0,0; 0.14,0.31; 0.43,0.73; 0.71,0.91; 1.0,1.0">
                                          <p:stCondLst>
                                            <p:cond delay="0"/>
                                          </p:stCondLst>
                                        </p:cTn>
                                        <p:tgtEl>
                                          <p:spTgt spid="22"/>
                                        </p:tgtEl>
                                        <p:attrNameLst>
                                          <p:attrName>ppt_x</p:attrName>
                                        </p:attrNameLst>
                                      </p:cBhvr>
                                      <p:tavLst>
                                        <p:tav tm="0">
                                          <p:val>
                                            <p:strVal val="ppt_x"/>
                                          </p:val>
                                        </p:tav>
                                        <p:tav tm="100000">
                                          <p:val>
                                            <p:strVal val="#ppt_x+0.25"/>
                                          </p:val>
                                        </p:tav>
                                      </p:tavLst>
                                    </p:anim>
                                    <p:anim calcmode="lin" valueType="num">
                                      <p:cBhvr>
                                        <p:cTn id="191" dur="178">
                                          <p:stCondLst>
                                            <p:cond delay="1822"/>
                                          </p:stCondLst>
                                        </p:cTn>
                                        <p:tgtEl>
                                          <p:spTgt spid="22"/>
                                        </p:tgtEl>
                                        <p:attrNameLst>
                                          <p:attrName>ppt_x</p:attrName>
                                        </p:attrNameLst>
                                      </p:cBhvr>
                                      <p:tavLst>
                                        <p:tav tm="0">
                                          <p:val>
                                            <p:strVal val="ppt_x"/>
                                          </p:val>
                                        </p:tav>
                                        <p:tav tm="100000">
                                          <p:val>
                                            <p:strVal val="ppt_x"/>
                                          </p:val>
                                        </p:tav>
                                      </p:tavLst>
                                    </p:anim>
                                    <p:anim calcmode="lin" valueType="num">
                                      <p:cBhvr>
                                        <p:cTn id="192" dur="664" tmFilter="0.0,0.0;0.25,0.07;0.50,0.2;0.75,0.467;1.0,1.0">
                                          <p:stCondLst>
                                            <p:cond delay="0"/>
                                          </p:stCondLst>
                                        </p:cTn>
                                        <p:tgtEl>
                                          <p:spTgt spid="2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93" dur="664" tmFilter="0, 0; 0.125,0.2665; 0.25,0.4; 0.375,0.465; 0.5,0.5;  0.625,0.535; 0.75,0.6; 0.875,0.7335; 1,1">
                                          <p:stCondLst>
                                            <p:cond delay="664"/>
                                          </p:stCondLst>
                                        </p:cTn>
                                        <p:tgtEl>
                                          <p:spTgt spid="2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94" dur="332" tmFilter="0, 0; 0.125,0.2665; 0.25,0.4; 0.375,0.465; 0.5,0.5;  0.625,0.535; 0.75,0.6; 0.875,0.7335; 1,1">
                                          <p:stCondLst>
                                            <p:cond delay="1324"/>
                                          </p:stCondLst>
                                        </p:cTn>
                                        <p:tgtEl>
                                          <p:spTgt spid="2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95" dur="164" tmFilter="0, 0; 0.125,0.2665; 0.25,0.4; 0.375,0.465; 0.5,0.5;  0.625,0.535; 0.75,0.6; 0.875,0.7335; 1,1">
                                          <p:stCondLst>
                                            <p:cond delay="1656"/>
                                          </p:stCondLst>
                                        </p:cTn>
                                        <p:tgtEl>
                                          <p:spTgt spid="2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96" dur="180" accel="50000">
                                          <p:stCondLst>
                                            <p:cond delay="1820"/>
                                          </p:stCondLst>
                                        </p:cTn>
                                        <p:tgtEl>
                                          <p:spTgt spid="22"/>
                                        </p:tgtEl>
                                        <p:attrNameLst>
                                          <p:attrName>ppt_y</p:attrName>
                                        </p:attrNameLst>
                                      </p:cBhvr>
                                      <p:tavLst>
                                        <p:tav tm="0">
                                          <p:val>
                                            <p:strVal val="ppt_y"/>
                                          </p:val>
                                        </p:tav>
                                        <p:tav tm="100000">
                                          <p:val>
                                            <p:strVal val="ppt_y+ppt_h"/>
                                          </p:val>
                                        </p:tav>
                                      </p:tavLst>
                                    </p:anim>
                                    <p:animScale>
                                      <p:cBhvr>
                                        <p:cTn id="197" dur="26">
                                          <p:stCondLst>
                                            <p:cond delay="620"/>
                                          </p:stCondLst>
                                        </p:cTn>
                                        <p:tgtEl>
                                          <p:spTgt spid="22"/>
                                        </p:tgtEl>
                                      </p:cBhvr>
                                      <p:to x="100000" y="60000"/>
                                    </p:animScale>
                                    <p:animScale>
                                      <p:cBhvr>
                                        <p:cTn id="198" dur="166" decel="50000">
                                          <p:stCondLst>
                                            <p:cond delay="646"/>
                                          </p:stCondLst>
                                        </p:cTn>
                                        <p:tgtEl>
                                          <p:spTgt spid="22"/>
                                        </p:tgtEl>
                                      </p:cBhvr>
                                      <p:to x="100000" y="100000"/>
                                    </p:animScale>
                                    <p:animScale>
                                      <p:cBhvr>
                                        <p:cTn id="199" dur="26">
                                          <p:stCondLst>
                                            <p:cond delay="1312"/>
                                          </p:stCondLst>
                                        </p:cTn>
                                        <p:tgtEl>
                                          <p:spTgt spid="22"/>
                                        </p:tgtEl>
                                      </p:cBhvr>
                                      <p:to x="100000" y="80000"/>
                                    </p:animScale>
                                    <p:animScale>
                                      <p:cBhvr>
                                        <p:cTn id="200" dur="166" decel="50000">
                                          <p:stCondLst>
                                            <p:cond delay="1338"/>
                                          </p:stCondLst>
                                        </p:cTn>
                                        <p:tgtEl>
                                          <p:spTgt spid="22"/>
                                        </p:tgtEl>
                                      </p:cBhvr>
                                      <p:to x="100000" y="100000"/>
                                    </p:animScale>
                                    <p:animScale>
                                      <p:cBhvr>
                                        <p:cTn id="201" dur="26">
                                          <p:stCondLst>
                                            <p:cond delay="1642"/>
                                          </p:stCondLst>
                                        </p:cTn>
                                        <p:tgtEl>
                                          <p:spTgt spid="22"/>
                                        </p:tgtEl>
                                      </p:cBhvr>
                                      <p:to x="100000" y="90000"/>
                                    </p:animScale>
                                    <p:animScale>
                                      <p:cBhvr>
                                        <p:cTn id="202" dur="166" decel="50000">
                                          <p:stCondLst>
                                            <p:cond delay="1668"/>
                                          </p:stCondLst>
                                        </p:cTn>
                                        <p:tgtEl>
                                          <p:spTgt spid="22"/>
                                        </p:tgtEl>
                                      </p:cBhvr>
                                      <p:to x="100000" y="100000"/>
                                    </p:animScale>
                                    <p:animScale>
                                      <p:cBhvr>
                                        <p:cTn id="203" dur="26">
                                          <p:stCondLst>
                                            <p:cond delay="1808"/>
                                          </p:stCondLst>
                                        </p:cTn>
                                        <p:tgtEl>
                                          <p:spTgt spid="22"/>
                                        </p:tgtEl>
                                      </p:cBhvr>
                                      <p:to x="100000" y="95000"/>
                                    </p:animScale>
                                    <p:animScale>
                                      <p:cBhvr>
                                        <p:cTn id="204" dur="166" decel="50000">
                                          <p:stCondLst>
                                            <p:cond delay="1834"/>
                                          </p:stCondLst>
                                        </p:cTn>
                                        <p:tgtEl>
                                          <p:spTgt spid="22"/>
                                        </p:tgtEl>
                                      </p:cBhvr>
                                      <p:to x="100000" y="100000"/>
                                    </p:animScale>
                                    <p:set>
                                      <p:cBhvr>
                                        <p:cTn id="205" dur="1" fill="hold">
                                          <p:stCondLst>
                                            <p:cond delay="1999"/>
                                          </p:stCondLst>
                                        </p:cTn>
                                        <p:tgtEl>
                                          <p:spTgt spid="22"/>
                                        </p:tgtEl>
                                        <p:attrNameLst>
                                          <p:attrName>style.visibility</p:attrName>
                                        </p:attrNameLst>
                                      </p:cBhvr>
                                      <p:to>
                                        <p:strVal val="hidden"/>
                                      </p:to>
                                    </p:set>
                                  </p:childTnLst>
                                </p:cTn>
                              </p:par>
                              <p:par>
                                <p:cTn id="206" presetID="26" presetClass="exit" presetSubtype="0" fill="hold" nodeType="withEffect">
                                  <p:stCondLst>
                                    <p:cond delay="0"/>
                                  </p:stCondLst>
                                  <p:childTnLst>
                                    <p:animEffect transition="out" filter="wipe(down)">
                                      <p:cBhvr>
                                        <p:cTn id="207" dur="180" accel="50000">
                                          <p:stCondLst>
                                            <p:cond delay="1820"/>
                                          </p:stCondLst>
                                        </p:cTn>
                                        <p:tgtEl>
                                          <p:spTgt spid="24"/>
                                        </p:tgtEl>
                                      </p:cBhvr>
                                    </p:animEffect>
                                    <p:anim calcmode="lin" valueType="num">
                                      <p:cBhvr>
                                        <p:cTn id="208" dur="1822" tmFilter="0,0; 0.14,0.31; 0.43,0.73; 0.71,0.91; 1.0,1.0">
                                          <p:stCondLst>
                                            <p:cond delay="0"/>
                                          </p:stCondLst>
                                        </p:cTn>
                                        <p:tgtEl>
                                          <p:spTgt spid="24"/>
                                        </p:tgtEl>
                                        <p:attrNameLst>
                                          <p:attrName>ppt_x</p:attrName>
                                        </p:attrNameLst>
                                      </p:cBhvr>
                                      <p:tavLst>
                                        <p:tav tm="0">
                                          <p:val>
                                            <p:strVal val="ppt_x"/>
                                          </p:val>
                                        </p:tav>
                                        <p:tav tm="100000">
                                          <p:val>
                                            <p:strVal val="#ppt_x+0.25"/>
                                          </p:val>
                                        </p:tav>
                                      </p:tavLst>
                                    </p:anim>
                                    <p:anim calcmode="lin" valueType="num">
                                      <p:cBhvr>
                                        <p:cTn id="209" dur="178">
                                          <p:stCondLst>
                                            <p:cond delay="1822"/>
                                          </p:stCondLst>
                                        </p:cTn>
                                        <p:tgtEl>
                                          <p:spTgt spid="24"/>
                                        </p:tgtEl>
                                        <p:attrNameLst>
                                          <p:attrName>ppt_x</p:attrName>
                                        </p:attrNameLst>
                                      </p:cBhvr>
                                      <p:tavLst>
                                        <p:tav tm="0">
                                          <p:val>
                                            <p:strVal val="ppt_x"/>
                                          </p:val>
                                        </p:tav>
                                        <p:tav tm="100000">
                                          <p:val>
                                            <p:strVal val="ppt_x"/>
                                          </p:val>
                                        </p:tav>
                                      </p:tavLst>
                                    </p:anim>
                                    <p:anim calcmode="lin" valueType="num">
                                      <p:cBhvr>
                                        <p:cTn id="210" dur="664" tmFilter="0.0,0.0;0.25,0.07;0.50,0.2;0.75,0.467;1.0,1.0">
                                          <p:stCondLst>
                                            <p:cond delay="0"/>
                                          </p:stCondLst>
                                        </p:cTn>
                                        <p:tgtEl>
                                          <p:spTgt spid="2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11" dur="664" tmFilter="0, 0; 0.125,0.2665; 0.25,0.4; 0.375,0.465; 0.5,0.5;  0.625,0.535; 0.75,0.6; 0.875,0.7335; 1,1">
                                          <p:stCondLst>
                                            <p:cond delay="664"/>
                                          </p:stCondLst>
                                        </p:cTn>
                                        <p:tgtEl>
                                          <p:spTgt spid="2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12" dur="332" tmFilter="0, 0; 0.125,0.2665; 0.25,0.4; 0.375,0.465; 0.5,0.5;  0.625,0.535; 0.75,0.6; 0.875,0.7335; 1,1">
                                          <p:stCondLst>
                                            <p:cond delay="1324"/>
                                          </p:stCondLst>
                                        </p:cTn>
                                        <p:tgtEl>
                                          <p:spTgt spid="2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13" dur="164" tmFilter="0, 0; 0.125,0.2665; 0.25,0.4; 0.375,0.465; 0.5,0.5;  0.625,0.535; 0.75,0.6; 0.875,0.7335; 1,1">
                                          <p:stCondLst>
                                            <p:cond delay="1656"/>
                                          </p:stCondLst>
                                        </p:cTn>
                                        <p:tgtEl>
                                          <p:spTgt spid="2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14" dur="180" accel="50000">
                                          <p:stCondLst>
                                            <p:cond delay="1820"/>
                                          </p:stCondLst>
                                        </p:cTn>
                                        <p:tgtEl>
                                          <p:spTgt spid="24"/>
                                        </p:tgtEl>
                                        <p:attrNameLst>
                                          <p:attrName>ppt_y</p:attrName>
                                        </p:attrNameLst>
                                      </p:cBhvr>
                                      <p:tavLst>
                                        <p:tav tm="0">
                                          <p:val>
                                            <p:strVal val="ppt_y"/>
                                          </p:val>
                                        </p:tav>
                                        <p:tav tm="100000">
                                          <p:val>
                                            <p:strVal val="ppt_y+ppt_h"/>
                                          </p:val>
                                        </p:tav>
                                      </p:tavLst>
                                    </p:anim>
                                    <p:animScale>
                                      <p:cBhvr>
                                        <p:cTn id="215" dur="26">
                                          <p:stCondLst>
                                            <p:cond delay="620"/>
                                          </p:stCondLst>
                                        </p:cTn>
                                        <p:tgtEl>
                                          <p:spTgt spid="24"/>
                                        </p:tgtEl>
                                      </p:cBhvr>
                                      <p:to x="100000" y="60000"/>
                                    </p:animScale>
                                    <p:animScale>
                                      <p:cBhvr>
                                        <p:cTn id="216" dur="166" decel="50000">
                                          <p:stCondLst>
                                            <p:cond delay="646"/>
                                          </p:stCondLst>
                                        </p:cTn>
                                        <p:tgtEl>
                                          <p:spTgt spid="24"/>
                                        </p:tgtEl>
                                      </p:cBhvr>
                                      <p:to x="100000" y="100000"/>
                                    </p:animScale>
                                    <p:animScale>
                                      <p:cBhvr>
                                        <p:cTn id="217" dur="26">
                                          <p:stCondLst>
                                            <p:cond delay="1312"/>
                                          </p:stCondLst>
                                        </p:cTn>
                                        <p:tgtEl>
                                          <p:spTgt spid="24"/>
                                        </p:tgtEl>
                                      </p:cBhvr>
                                      <p:to x="100000" y="80000"/>
                                    </p:animScale>
                                    <p:animScale>
                                      <p:cBhvr>
                                        <p:cTn id="218" dur="166" decel="50000">
                                          <p:stCondLst>
                                            <p:cond delay="1338"/>
                                          </p:stCondLst>
                                        </p:cTn>
                                        <p:tgtEl>
                                          <p:spTgt spid="24"/>
                                        </p:tgtEl>
                                      </p:cBhvr>
                                      <p:to x="100000" y="100000"/>
                                    </p:animScale>
                                    <p:animScale>
                                      <p:cBhvr>
                                        <p:cTn id="219" dur="26">
                                          <p:stCondLst>
                                            <p:cond delay="1642"/>
                                          </p:stCondLst>
                                        </p:cTn>
                                        <p:tgtEl>
                                          <p:spTgt spid="24"/>
                                        </p:tgtEl>
                                      </p:cBhvr>
                                      <p:to x="100000" y="90000"/>
                                    </p:animScale>
                                    <p:animScale>
                                      <p:cBhvr>
                                        <p:cTn id="220" dur="166" decel="50000">
                                          <p:stCondLst>
                                            <p:cond delay="1668"/>
                                          </p:stCondLst>
                                        </p:cTn>
                                        <p:tgtEl>
                                          <p:spTgt spid="24"/>
                                        </p:tgtEl>
                                      </p:cBhvr>
                                      <p:to x="100000" y="100000"/>
                                    </p:animScale>
                                    <p:animScale>
                                      <p:cBhvr>
                                        <p:cTn id="221" dur="26">
                                          <p:stCondLst>
                                            <p:cond delay="1808"/>
                                          </p:stCondLst>
                                        </p:cTn>
                                        <p:tgtEl>
                                          <p:spTgt spid="24"/>
                                        </p:tgtEl>
                                      </p:cBhvr>
                                      <p:to x="100000" y="95000"/>
                                    </p:animScale>
                                    <p:animScale>
                                      <p:cBhvr>
                                        <p:cTn id="222" dur="166" decel="50000">
                                          <p:stCondLst>
                                            <p:cond delay="1834"/>
                                          </p:stCondLst>
                                        </p:cTn>
                                        <p:tgtEl>
                                          <p:spTgt spid="24"/>
                                        </p:tgtEl>
                                      </p:cBhvr>
                                      <p:to x="100000" y="100000"/>
                                    </p:animScale>
                                    <p:set>
                                      <p:cBhvr>
                                        <p:cTn id="223" dur="1" fill="hold">
                                          <p:stCondLst>
                                            <p:cond delay="1999"/>
                                          </p:stCondLst>
                                        </p:cTn>
                                        <p:tgtEl>
                                          <p:spTgt spid="24"/>
                                        </p:tgtEl>
                                        <p:attrNameLst>
                                          <p:attrName>style.visibility</p:attrName>
                                        </p:attrNameLst>
                                      </p:cBhvr>
                                      <p:to>
                                        <p:strVal val="hidden"/>
                                      </p:to>
                                    </p:set>
                                  </p:childTnLst>
                                </p:cTn>
                              </p:par>
                              <p:par>
                                <p:cTn id="224" presetID="26" presetClass="exit" presetSubtype="0" fill="hold" nodeType="withEffect">
                                  <p:stCondLst>
                                    <p:cond delay="0"/>
                                  </p:stCondLst>
                                  <p:childTnLst>
                                    <p:animEffect transition="out" filter="wipe(down)">
                                      <p:cBhvr>
                                        <p:cTn id="225" dur="180" accel="50000">
                                          <p:stCondLst>
                                            <p:cond delay="1820"/>
                                          </p:stCondLst>
                                        </p:cTn>
                                        <p:tgtEl>
                                          <p:spTgt spid="25"/>
                                        </p:tgtEl>
                                      </p:cBhvr>
                                    </p:animEffect>
                                    <p:anim calcmode="lin" valueType="num">
                                      <p:cBhvr>
                                        <p:cTn id="226" dur="1822" tmFilter="0,0; 0.14,0.31; 0.43,0.73; 0.71,0.91; 1.0,1.0">
                                          <p:stCondLst>
                                            <p:cond delay="0"/>
                                          </p:stCondLst>
                                        </p:cTn>
                                        <p:tgtEl>
                                          <p:spTgt spid="25"/>
                                        </p:tgtEl>
                                        <p:attrNameLst>
                                          <p:attrName>ppt_x</p:attrName>
                                        </p:attrNameLst>
                                      </p:cBhvr>
                                      <p:tavLst>
                                        <p:tav tm="0">
                                          <p:val>
                                            <p:strVal val="ppt_x"/>
                                          </p:val>
                                        </p:tav>
                                        <p:tav tm="100000">
                                          <p:val>
                                            <p:strVal val="#ppt_x+0.25"/>
                                          </p:val>
                                        </p:tav>
                                      </p:tavLst>
                                    </p:anim>
                                    <p:anim calcmode="lin" valueType="num">
                                      <p:cBhvr>
                                        <p:cTn id="227" dur="178">
                                          <p:stCondLst>
                                            <p:cond delay="1822"/>
                                          </p:stCondLst>
                                        </p:cTn>
                                        <p:tgtEl>
                                          <p:spTgt spid="25"/>
                                        </p:tgtEl>
                                        <p:attrNameLst>
                                          <p:attrName>ppt_x</p:attrName>
                                        </p:attrNameLst>
                                      </p:cBhvr>
                                      <p:tavLst>
                                        <p:tav tm="0">
                                          <p:val>
                                            <p:strVal val="ppt_x"/>
                                          </p:val>
                                        </p:tav>
                                        <p:tav tm="100000">
                                          <p:val>
                                            <p:strVal val="ppt_x"/>
                                          </p:val>
                                        </p:tav>
                                      </p:tavLst>
                                    </p:anim>
                                    <p:anim calcmode="lin" valueType="num">
                                      <p:cBhvr>
                                        <p:cTn id="228" dur="664" tmFilter="0.0,0.0;0.25,0.07;0.50,0.2;0.75,0.467;1.0,1.0">
                                          <p:stCondLst>
                                            <p:cond delay="0"/>
                                          </p:stCondLst>
                                        </p:cTn>
                                        <p:tgtEl>
                                          <p:spTgt spid="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29" dur="664" tmFilter="0, 0; 0.125,0.2665; 0.25,0.4; 0.375,0.465; 0.5,0.5;  0.625,0.535; 0.75,0.6; 0.875,0.7335; 1,1">
                                          <p:stCondLst>
                                            <p:cond delay="664"/>
                                          </p:stCondLst>
                                        </p:cTn>
                                        <p:tgtEl>
                                          <p:spTgt spid="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30" dur="332" tmFilter="0, 0; 0.125,0.2665; 0.25,0.4; 0.375,0.465; 0.5,0.5;  0.625,0.535; 0.75,0.6; 0.875,0.7335; 1,1">
                                          <p:stCondLst>
                                            <p:cond delay="1324"/>
                                          </p:stCondLst>
                                        </p:cTn>
                                        <p:tgtEl>
                                          <p:spTgt spid="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31" dur="164" tmFilter="0, 0; 0.125,0.2665; 0.25,0.4; 0.375,0.465; 0.5,0.5;  0.625,0.535; 0.75,0.6; 0.875,0.7335; 1,1">
                                          <p:stCondLst>
                                            <p:cond delay="1656"/>
                                          </p:stCondLst>
                                        </p:cTn>
                                        <p:tgtEl>
                                          <p:spTgt spid="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32" dur="180" accel="50000">
                                          <p:stCondLst>
                                            <p:cond delay="1820"/>
                                          </p:stCondLst>
                                        </p:cTn>
                                        <p:tgtEl>
                                          <p:spTgt spid="25"/>
                                        </p:tgtEl>
                                        <p:attrNameLst>
                                          <p:attrName>ppt_y</p:attrName>
                                        </p:attrNameLst>
                                      </p:cBhvr>
                                      <p:tavLst>
                                        <p:tav tm="0">
                                          <p:val>
                                            <p:strVal val="ppt_y"/>
                                          </p:val>
                                        </p:tav>
                                        <p:tav tm="100000">
                                          <p:val>
                                            <p:strVal val="ppt_y+ppt_h"/>
                                          </p:val>
                                        </p:tav>
                                      </p:tavLst>
                                    </p:anim>
                                    <p:animScale>
                                      <p:cBhvr>
                                        <p:cTn id="233" dur="26">
                                          <p:stCondLst>
                                            <p:cond delay="620"/>
                                          </p:stCondLst>
                                        </p:cTn>
                                        <p:tgtEl>
                                          <p:spTgt spid="25"/>
                                        </p:tgtEl>
                                      </p:cBhvr>
                                      <p:to x="100000" y="60000"/>
                                    </p:animScale>
                                    <p:animScale>
                                      <p:cBhvr>
                                        <p:cTn id="234" dur="166" decel="50000">
                                          <p:stCondLst>
                                            <p:cond delay="646"/>
                                          </p:stCondLst>
                                        </p:cTn>
                                        <p:tgtEl>
                                          <p:spTgt spid="25"/>
                                        </p:tgtEl>
                                      </p:cBhvr>
                                      <p:to x="100000" y="100000"/>
                                    </p:animScale>
                                    <p:animScale>
                                      <p:cBhvr>
                                        <p:cTn id="235" dur="26">
                                          <p:stCondLst>
                                            <p:cond delay="1312"/>
                                          </p:stCondLst>
                                        </p:cTn>
                                        <p:tgtEl>
                                          <p:spTgt spid="25"/>
                                        </p:tgtEl>
                                      </p:cBhvr>
                                      <p:to x="100000" y="80000"/>
                                    </p:animScale>
                                    <p:animScale>
                                      <p:cBhvr>
                                        <p:cTn id="236" dur="166" decel="50000">
                                          <p:stCondLst>
                                            <p:cond delay="1338"/>
                                          </p:stCondLst>
                                        </p:cTn>
                                        <p:tgtEl>
                                          <p:spTgt spid="25"/>
                                        </p:tgtEl>
                                      </p:cBhvr>
                                      <p:to x="100000" y="100000"/>
                                    </p:animScale>
                                    <p:animScale>
                                      <p:cBhvr>
                                        <p:cTn id="237" dur="26">
                                          <p:stCondLst>
                                            <p:cond delay="1642"/>
                                          </p:stCondLst>
                                        </p:cTn>
                                        <p:tgtEl>
                                          <p:spTgt spid="25"/>
                                        </p:tgtEl>
                                      </p:cBhvr>
                                      <p:to x="100000" y="90000"/>
                                    </p:animScale>
                                    <p:animScale>
                                      <p:cBhvr>
                                        <p:cTn id="238" dur="166" decel="50000">
                                          <p:stCondLst>
                                            <p:cond delay="1668"/>
                                          </p:stCondLst>
                                        </p:cTn>
                                        <p:tgtEl>
                                          <p:spTgt spid="25"/>
                                        </p:tgtEl>
                                      </p:cBhvr>
                                      <p:to x="100000" y="100000"/>
                                    </p:animScale>
                                    <p:animScale>
                                      <p:cBhvr>
                                        <p:cTn id="239" dur="26">
                                          <p:stCondLst>
                                            <p:cond delay="1808"/>
                                          </p:stCondLst>
                                        </p:cTn>
                                        <p:tgtEl>
                                          <p:spTgt spid="25"/>
                                        </p:tgtEl>
                                      </p:cBhvr>
                                      <p:to x="100000" y="95000"/>
                                    </p:animScale>
                                    <p:animScale>
                                      <p:cBhvr>
                                        <p:cTn id="240" dur="166" decel="50000">
                                          <p:stCondLst>
                                            <p:cond delay="1834"/>
                                          </p:stCondLst>
                                        </p:cTn>
                                        <p:tgtEl>
                                          <p:spTgt spid="25"/>
                                        </p:tgtEl>
                                      </p:cBhvr>
                                      <p:to x="100000" y="100000"/>
                                    </p:animScale>
                                    <p:set>
                                      <p:cBhvr>
                                        <p:cTn id="241" dur="1" fill="hold">
                                          <p:stCondLst>
                                            <p:cond delay="1999"/>
                                          </p:stCondLst>
                                        </p:cTn>
                                        <p:tgtEl>
                                          <p:spTgt spid="25"/>
                                        </p:tgtEl>
                                        <p:attrNameLst>
                                          <p:attrName>style.visibility</p:attrName>
                                        </p:attrNameLst>
                                      </p:cBhvr>
                                      <p:to>
                                        <p:strVal val="hidden"/>
                                      </p:to>
                                    </p:set>
                                  </p:childTnLst>
                                </p:cTn>
                              </p:par>
                              <p:par>
                                <p:cTn id="242" presetID="26" presetClass="exit" presetSubtype="0" fill="hold" grpId="1" nodeType="withEffect">
                                  <p:stCondLst>
                                    <p:cond delay="0"/>
                                  </p:stCondLst>
                                  <p:childTnLst>
                                    <p:animEffect transition="out" filter="wipe(down)">
                                      <p:cBhvr>
                                        <p:cTn id="243" dur="180" accel="50000">
                                          <p:stCondLst>
                                            <p:cond delay="1820"/>
                                          </p:stCondLst>
                                        </p:cTn>
                                        <p:tgtEl>
                                          <p:spTgt spid="27"/>
                                        </p:tgtEl>
                                      </p:cBhvr>
                                    </p:animEffect>
                                    <p:anim calcmode="lin" valueType="num">
                                      <p:cBhvr>
                                        <p:cTn id="244" dur="1822" tmFilter="0,0; 0.14,0.31; 0.43,0.73; 0.71,0.91; 1.0,1.0">
                                          <p:stCondLst>
                                            <p:cond delay="0"/>
                                          </p:stCondLst>
                                        </p:cTn>
                                        <p:tgtEl>
                                          <p:spTgt spid="27"/>
                                        </p:tgtEl>
                                        <p:attrNameLst>
                                          <p:attrName>ppt_x</p:attrName>
                                        </p:attrNameLst>
                                      </p:cBhvr>
                                      <p:tavLst>
                                        <p:tav tm="0">
                                          <p:val>
                                            <p:strVal val="ppt_x"/>
                                          </p:val>
                                        </p:tav>
                                        <p:tav tm="100000">
                                          <p:val>
                                            <p:strVal val="#ppt_x+0.25"/>
                                          </p:val>
                                        </p:tav>
                                      </p:tavLst>
                                    </p:anim>
                                    <p:anim calcmode="lin" valueType="num">
                                      <p:cBhvr>
                                        <p:cTn id="245" dur="178">
                                          <p:stCondLst>
                                            <p:cond delay="1822"/>
                                          </p:stCondLst>
                                        </p:cTn>
                                        <p:tgtEl>
                                          <p:spTgt spid="27"/>
                                        </p:tgtEl>
                                        <p:attrNameLst>
                                          <p:attrName>ppt_x</p:attrName>
                                        </p:attrNameLst>
                                      </p:cBhvr>
                                      <p:tavLst>
                                        <p:tav tm="0">
                                          <p:val>
                                            <p:strVal val="ppt_x"/>
                                          </p:val>
                                        </p:tav>
                                        <p:tav tm="100000">
                                          <p:val>
                                            <p:strVal val="ppt_x"/>
                                          </p:val>
                                        </p:tav>
                                      </p:tavLst>
                                    </p:anim>
                                    <p:anim calcmode="lin" valueType="num">
                                      <p:cBhvr>
                                        <p:cTn id="246" dur="664" tmFilter="0.0,0.0;0.25,0.07;0.50,0.2;0.75,0.467;1.0,1.0">
                                          <p:stCondLst>
                                            <p:cond delay="0"/>
                                          </p:stCondLst>
                                        </p:cTn>
                                        <p:tgtEl>
                                          <p:spTgt spid="2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47" dur="664" tmFilter="0, 0; 0.125,0.2665; 0.25,0.4; 0.375,0.465; 0.5,0.5;  0.625,0.535; 0.75,0.6; 0.875,0.7335; 1,1">
                                          <p:stCondLst>
                                            <p:cond delay="664"/>
                                          </p:stCondLst>
                                        </p:cTn>
                                        <p:tgtEl>
                                          <p:spTgt spid="2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48" dur="332" tmFilter="0, 0; 0.125,0.2665; 0.25,0.4; 0.375,0.465; 0.5,0.5;  0.625,0.535; 0.75,0.6; 0.875,0.7335; 1,1">
                                          <p:stCondLst>
                                            <p:cond delay="1324"/>
                                          </p:stCondLst>
                                        </p:cTn>
                                        <p:tgtEl>
                                          <p:spTgt spid="2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49" dur="164" tmFilter="0, 0; 0.125,0.2665; 0.25,0.4; 0.375,0.465; 0.5,0.5;  0.625,0.535; 0.75,0.6; 0.875,0.7335; 1,1">
                                          <p:stCondLst>
                                            <p:cond delay="1656"/>
                                          </p:stCondLst>
                                        </p:cTn>
                                        <p:tgtEl>
                                          <p:spTgt spid="2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50" dur="180" accel="50000">
                                          <p:stCondLst>
                                            <p:cond delay="1820"/>
                                          </p:stCondLst>
                                        </p:cTn>
                                        <p:tgtEl>
                                          <p:spTgt spid="27"/>
                                        </p:tgtEl>
                                        <p:attrNameLst>
                                          <p:attrName>ppt_y</p:attrName>
                                        </p:attrNameLst>
                                      </p:cBhvr>
                                      <p:tavLst>
                                        <p:tav tm="0">
                                          <p:val>
                                            <p:strVal val="ppt_y"/>
                                          </p:val>
                                        </p:tav>
                                        <p:tav tm="100000">
                                          <p:val>
                                            <p:strVal val="ppt_y+ppt_h"/>
                                          </p:val>
                                        </p:tav>
                                      </p:tavLst>
                                    </p:anim>
                                    <p:animScale>
                                      <p:cBhvr>
                                        <p:cTn id="251" dur="26">
                                          <p:stCondLst>
                                            <p:cond delay="620"/>
                                          </p:stCondLst>
                                        </p:cTn>
                                        <p:tgtEl>
                                          <p:spTgt spid="27"/>
                                        </p:tgtEl>
                                      </p:cBhvr>
                                      <p:to x="100000" y="60000"/>
                                    </p:animScale>
                                    <p:animScale>
                                      <p:cBhvr>
                                        <p:cTn id="252" dur="166" decel="50000">
                                          <p:stCondLst>
                                            <p:cond delay="646"/>
                                          </p:stCondLst>
                                        </p:cTn>
                                        <p:tgtEl>
                                          <p:spTgt spid="27"/>
                                        </p:tgtEl>
                                      </p:cBhvr>
                                      <p:to x="100000" y="100000"/>
                                    </p:animScale>
                                    <p:animScale>
                                      <p:cBhvr>
                                        <p:cTn id="253" dur="26">
                                          <p:stCondLst>
                                            <p:cond delay="1312"/>
                                          </p:stCondLst>
                                        </p:cTn>
                                        <p:tgtEl>
                                          <p:spTgt spid="27"/>
                                        </p:tgtEl>
                                      </p:cBhvr>
                                      <p:to x="100000" y="80000"/>
                                    </p:animScale>
                                    <p:animScale>
                                      <p:cBhvr>
                                        <p:cTn id="254" dur="166" decel="50000">
                                          <p:stCondLst>
                                            <p:cond delay="1338"/>
                                          </p:stCondLst>
                                        </p:cTn>
                                        <p:tgtEl>
                                          <p:spTgt spid="27"/>
                                        </p:tgtEl>
                                      </p:cBhvr>
                                      <p:to x="100000" y="100000"/>
                                    </p:animScale>
                                    <p:animScale>
                                      <p:cBhvr>
                                        <p:cTn id="255" dur="26">
                                          <p:stCondLst>
                                            <p:cond delay="1642"/>
                                          </p:stCondLst>
                                        </p:cTn>
                                        <p:tgtEl>
                                          <p:spTgt spid="27"/>
                                        </p:tgtEl>
                                      </p:cBhvr>
                                      <p:to x="100000" y="90000"/>
                                    </p:animScale>
                                    <p:animScale>
                                      <p:cBhvr>
                                        <p:cTn id="256" dur="166" decel="50000">
                                          <p:stCondLst>
                                            <p:cond delay="1668"/>
                                          </p:stCondLst>
                                        </p:cTn>
                                        <p:tgtEl>
                                          <p:spTgt spid="27"/>
                                        </p:tgtEl>
                                      </p:cBhvr>
                                      <p:to x="100000" y="100000"/>
                                    </p:animScale>
                                    <p:animScale>
                                      <p:cBhvr>
                                        <p:cTn id="257" dur="26">
                                          <p:stCondLst>
                                            <p:cond delay="1808"/>
                                          </p:stCondLst>
                                        </p:cTn>
                                        <p:tgtEl>
                                          <p:spTgt spid="27"/>
                                        </p:tgtEl>
                                      </p:cBhvr>
                                      <p:to x="100000" y="95000"/>
                                    </p:animScale>
                                    <p:animScale>
                                      <p:cBhvr>
                                        <p:cTn id="258" dur="166" decel="50000">
                                          <p:stCondLst>
                                            <p:cond delay="1834"/>
                                          </p:stCondLst>
                                        </p:cTn>
                                        <p:tgtEl>
                                          <p:spTgt spid="27"/>
                                        </p:tgtEl>
                                      </p:cBhvr>
                                      <p:to x="100000" y="100000"/>
                                    </p:animScale>
                                    <p:set>
                                      <p:cBhvr>
                                        <p:cTn id="259" dur="1" fill="hold">
                                          <p:stCondLst>
                                            <p:cond delay="1999"/>
                                          </p:stCondLst>
                                        </p:cTn>
                                        <p:tgtEl>
                                          <p:spTgt spid="27"/>
                                        </p:tgtEl>
                                        <p:attrNameLst>
                                          <p:attrName>style.visibility</p:attrName>
                                        </p:attrNameLst>
                                      </p:cBhvr>
                                      <p:to>
                                        <p:strVal val="hidden"/>
                                      </p:to>
                                    </p:set>
                                  </p:childTnLst>
                                </p:cTn>
                              </p:par>
                            </p:childTnLst>
                          </p:cTn>
                        </p:par>
                      </p:childTnLst>
                    </p:cTn>
                  </p:par>
                  <p:par>
                    <p:cTn id="260" fill="hold">
                      <p:stCondLst>
                        <p:cond delay="indefinite"/>
                      </p:stCondLst>
                      <p:childTnLst>
                        <p:par>
                          <p:cTn id="261" fill="hold">
                            <p:stCondLst>
                              <p:cond delay="0"/>
                            </p:stCondLst>
                            <p:childTnLst>
                              <p:par>
                                <p:cTn id="262" presetID="14" presetClass="entr" presetSubtype="10" fill="hold" grpId="0" nodeType="clickEffect">
                                  <p:stCondLst>
                                    <p:cond delay="0"/>
                                  </p:stCondLst>
                                  <p:childTnLst>
                                    <p:set>
                                      <p:cBhvr>
                                        <p:cTn id="263" dur="1" fill="hold">
                                          <p:stCondLst>
                                            <p:cond delay="0"/>
                                          </p:stCondLst>
                                        </p:cTn>
                                        <p:tgtEl>
                                          <p:spTgt spid="5"/>
                                        </p:tgtEl>
                                        <p:attrNameLst>
                                          <p:attrName>style.visibility</p:attrName>
                                        </p:attrNameLst>
                                      </p:cBhvr>
                                      <p:to>
                                        <p:strVal val="visible"/>
                                      </p:to>
                                    </p:set>
                                    <p:animEffect transition="in" filter="randombar(horizontal)">
                                      <p:cBhvr>
                                        <p:cTn id="264" dur="500"/>
                                        <p:tgtEl>
                                          <p:spTgt spid="5"/>
                                        </p:tgtEl>
                                      </p:cBhvr>
                                    </p:animEffect>
                                  </p:childTnLst>
                                </p:cTn>
                              </p:par>
                              <p:par>
                                <p:cTn id="265" presetID="14" presetClass="entr" presetSubtype="10" fill="hold" grpId="0" nodeType="withEffect">
                                  <p:stCondLst>
                                    <p:cond delay="0"/>
                                  </p:stCondLst>
                                  <p:childTnLst>
                                    <p:set>
                                      <p:cBhvr>
                                        <p:cTn id="266" dur="1" fill="hold">
                                          <p:stCondLst>
                                            <p:cond delay="0"/>
                                          </p:stCondLst>
                                        </p:cTn>
                                        <p:tgtEl>
                                          <p:spTgt spid="6"/>
                                        </p:tgtEl>
                                        <p:attrNameLst>
                                          <p:attrName>style.visibility</p:attrName>
                                        </p:attrNameLst>
                                      </p:cBhvr>
                                      <p:to>
                                        <p:strVal val="visible"/>
                                      </p:to>
                                    </p:set>
                                    <p:animEffect transition="in" filter="randombar(horizontal)">
                                      <p:cBhvr>
                                        <p:cTn id="267" dur="500"/>
                                        <p:tgtEl>
                                          <p:spTgt spid="6"/>
                                        </p:tgtEl>
                                      </p:cBhvr>
                                    </p:animEffect>
                                  </p:childTnLst>
                                </p:cTn>
                              </p:par>
                              <p:par>
                                <p:cTn id="268" presetID="14" presetClass="entr" presetSubtype="10" fill="hold" grpId="0" nodeType="withEffect">
                                  <p:stCondLst>
                                    <p:cond delay="0"/>
                                  </p:stCondLst>
                                  <p:childTnLst>
                                    <p:set>
                                      <p:cBhvr>
                                        <p:cTn id="269" dur="1" fill="hold">
                                          <p:stCondLst>
                                            <p:cond delay="0"/>
                                          </p:stCondLst>
                                        </p:cTn>
                                        <p:tgtEl>
                                          <p:spTgt spid="2"/>
                                        </p:tgtEl>
                                        <p:attrNameLst>
                                          <p:attrName>style.visibility</p:attrName>
                                        </p:attrNameLst>
                                      </p:cBhvr>
                                      <p:to>
                                        <p:strVal val="visible"/>
                                      </p:to>
                                    </p:set>
                                    <p:animEffect transition="in" filter="randombar(horizontal)">
                                      <p:cBhvr>
                                        <p:cTn id="270" dur="500"/>
                                        <p:tgtEl>
                                          <p:spTgt spid="2"/>
                                        </p:tgtEl>
                                      </p:cBhvr>
                                    </p:animEffect>
                                  </p:childTnLst>
                                </p:cTn>
                              </p:par>
                              <p:par>
                                <p:cTn id="271" presetID="14" presetClass="entr" presetSubtype="10" fill="hold" grpId="0" nodeType="withEffect">
                                  <p:stCondLst>
                                    <p:cond delay="0"/>
                                  </p:stCondLst>
                                  <p:childTnLst>
                                    <p:set>
                                      <p:cBhvr>
                                        <p:cTn id="272" dur="1" fill="hold">
                                          <p:stCondLst>
                                            <p:cond delay="0"/>
                                          </p:stCondLst>
                                        </p:cTn>
                                        <p:tgtEl>
                                          <p:spTgt spid="4"/>
                                        </p:tgtEl>
                                        <p:attrNameLst>
                                          <p:attrName>style.visibility</p:attrName>
                                        </p:attrNameLst>
                                      </p:cBhvr>
                                      <p:to>
                                        <p:strVal val="visible"/>
                                      </p:to>
                                    </p:set>
                                    <p:animEffect transition="in" filter="randombar(horizontal)">
                                      <p:cBhvr>
                                        <p:cTn id="273" dur="500"/>
                                        <p:tgtEl>
                                          <p:spTgt spid="4"/>
                                        </p:tgtEl>
                                      </p:cBhvr>
                                    </p:animEffect>
                                  </p:childTnLst>
                                </p:cTn>
                              </p:par>
                              <p:par>
                                <p:cTn id="274" presetID="14" presetClass="entr" presetSubtype="10" fill="hold" nodeType="withEffect">
                                  <p:stCondLst>
                                    <p:cond delay="0"/>
                                  </p:stCondLst>
                                  <p:childTnLst>
                                    <p:set>
                                      <p:cBhvr>
                                        <p:cTn id="275" dur="1" fill="hold">
                                          <p:stCondLst>
                                            <p:cond delay="0"/>
                                          </p:stCondLst>
                                        </p:cTn>
                                        <p:tgtEl>
                                          <p:spTgt spid="8"/>
                                        </p:tgtEl>
                                        <p:attrNameLst>
                                          <p:attrName>style.visibility</p:attrName>
                                        </p:attrNameLst>
                                      </p:cBhvr>
                                      <p:to>
                                        <p:strVal val="visible"/>
                                      </p:to>
                                    </p:set>
                                    <p:animEffect transition="in" filter="randombar(horizontal)">
                                      <p:cBhvr>
                                        <p:cTn id="276" dur="500"/>
                                        <p:tgtEl>
                                          <p:spTgt spid="8"/>
                                        </p:tgtEl>
                                      </p:cBhvr>
                                    </p:animEffect>
                                  </p:childTnLst>
                                </p:cTn>
                              </p:par>
                              <p:par>
                                <p:cTn id="277" presetID="14" presetClass="entr" presetSubtype="10" fill="hold" nodeType="withEffect">
                                  <p:stCondLst>
                                    <p:cond delay="0"/>
                                  </p:stCondLst>
                                  <p:childTnLst>
                                    <p:set>
                                      <p:cBhvr>
                                        <p:cTn id="278" dur="1" fill="hold">
                                          <p:stCondLst>
                                            <p:cond delay="0"/>
                                          </p:stCondLst>
                                        </p:cTn>
                                        <p:tgtEl>
                                          <p:spTgt spid="10"/>
                                        </p:tgtEl>
                                        <p:attrNameLst>
                                          <p:attrName>style.visibility</p:attrName>
                                        </p:attrNameLst>
                                      </p:cBhvr>
                                      <p:to>
                                        <p:strVal val="visible"/>
                                      </p:to>
                                    </p:set>
                                    <p:animEffect transition="in" filter="randombar(horizontal)">
                                      <p:cBhvr>
                                        <p:cTn id="279" dur="500"/>
                                        <p:tgtEl>
                                          <p:spTgt spid="10"/>
                                        </p:tgtEl>
                                      </p:cBhvr>
                                    </p:animEffect>
                                  </p:childTnLst>
                                </p:cTn>
                              </p:par>
                              <p:par>
                                <p:cTn id="280" presetID="14" presetClass="entr" presetSubtype="10" fill="hold" nodeType="withEffect">
                                  <p:stCondLst>
                                    <p:cond delay="0"/>
                                  </p:stCondLst>
                                  <p:childTnLst>
                                    <p:set>
                                      <p:cBhvr>
                                        <p:cTn id="281" dur="1" fill="hold">
                                          <p:stCondLst>
                                            <p:cond delay="0"/>
                                          </p:stCondLst>
                                        </p:cTn>
                                        <p:tgtEl>
                                          <p:spTgt spid="12"/>
                                        </p:tgtEl>
                                        <p:attrNameLst>
                                          <p:attrName>style.visibility</p:attrName>
                                        </p:attrNameLst>
                                      </p:cBhvr>
                                      <p:to>
                                        <p:strVal val="visible"/>
                                      </p:to>
                                    </p:set>
                                    <p:animEffect transition="in" filter="randombar(horizontal)">
                                      <p:cBhvr>
                                        <p:cTn id="2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5" grpId="0"/>
      <p:bldP spid="15" grpId="1"/>
      <p:bldP spid="17" grpId="0"/>
      <p:bldP spid="17" grpId="1"/>
      <p:bldP spid="18" grpId="0"/>
      <p:bldP spid="18" grpId="1"/>
      <p:bldP spid="19" grpId="0"/>
      <p:bldP spid="19" grpId="1"/>
      <p:bldP spid="21" grpId="0"/>
      <p:bldP spid="21" grpId="1"/>
      <p:bldP spid="22" grpId="0"/>
      <p:bldP spid="22" grpId="1"/>
      <p:bldP spid="27" grpId="0"/>
      <p:bldP spid="27" grpId="1"/>
      <p:bldP spid="5" grpId="0"/>
      <p:bldP spid="6" grpId="0"/>
      <p:bldP spid="2"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C14B5-3376-35DD-6C8B-19B9A740F12C}"/>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9532055A-AAAD-8BF3-C80B-91D799B5CB4C}"/>
              </a:ext>
            </a:extLst>
          </p:cNvPr>
          <p:cNvSpPr>
            <a:spLocks noGrp="1"/>
          </p:cNvSpPr>
          <p:nvPr>
            <p:ph type="title"/>
          </p:nvPr>
        </p:nvSpPr>
        <p:spPr>
          <a:xfrm>
            <a:off x="452120" y="351041"/>
            <a:ext cx="8275320" cy="722847"/>
          </a:xfrm>
        </p:spPr>
        <p:txBody>
          <a:bodyPr/>
          <a:lstStyle/>
          <a:p>
            <a:r>
              <a:rPr lang="fr-FR" sz="3200" dirty="0">
                <a:solidFill>
                  <a:schemeClr val="tx1"/>
                </a:solidFill>
                <a:latin typeface="Times New Roman" panose="02020603050405020304" pitchFamily="18" charset="0"/>
                <a:cs typeface="Times New Roman" panose="02020603050405020304" pitchFamily="18" charset="0"/>
              </a:rPr>
              <a:t>   CLASSIFICATION</a:t>
            </a:r>
            <a:br>
              <a:rPr lang="fr-FR" sz="3200" b="1" dirty="0">
                <a:solidFill>
                  <a:schemeClr val="tx1"/>
                </a:solidFill>
                <a:latin typeface="Times New Roman" panose="02020603050405020304" pitchFamily="18" charset="0"/>
                <a:cs typeface="Times New Roman" panose="02020603050405020304" pitchFamily="18" charset="0"/>
              </a:rPr>
            </a:br>
            <a:endParaRPr lang="fr-FR" sz="3200" dirty="0"/>
          </a:p>
        </p:txBody>
      </p:sp>
      <p:sp>
        <p:nvSpPr>
          <p:cNvPr id="4" name="Flèche : bas 3">
            <a:extLst>
              <a:ext uri="{FF2B5EF4-FFF2-40B4-BE49-F238E27FC236}">
                <a16:creationId xmlns:a16="http://schemas.microsoft.com/office/drawing/2014/main" id="{D161B5ED-64BB-B82C-EC41-722FA82EC5A6}"/>
              </a:ext>
            </a:extLst>
          </p:cNvPr>
          <p:cNvSpPr/>
          <p:nvPr/>
        </p:nvSpPr>
        <p:spPr>
          <a:xfrm>
            <a:off x="264160" y="1290320"/>
            <a:ext cx="187960" cy="5110480"/>
          </a:xfrm>
          <a:prstGeom prst="downArrow">
            <a:avLst/>
          </a:prstGeom>
          <a:solidFill>
            <a:schemeClr val="accent3">
              <a:lumMod val="25000"/>
              <a:lumOff val="7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Cercle : creux 4">
            <a:extLst>
              <a:ext uri="{FF2B5EF4-FFF2-40B4-BE49-F238E27FC236}">
                <a16:creationId xmlns:a16="http://schemas.microsoft.com/office/drawing/2014/main" id="{BD997088-C7BD-AFF3-E166-1DC9A6259C18}"/>
              </a:ext>
            </a:extLst>
          </p:cNvPr>
          <p:cNvSpPr/>
          <p:nvPr/>
        </p:nvSpPr>
        <p:spPr>
          <a:xfrm>
            <a:off x="252730" y="1477697"/>
            <a:ext cx="187960" cy="172720"/>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Cercle : creux 6">
            <a:extLst>
              <a:ext uri="{FF2B5EF4-FFF2-40B4-BE49-F238E27FC236}">
                <a16:creationId xmlns:a16="http://schemas.microsoft.com/office/drawing/2014/main" id="{EA89A9E9-BAED-7828-12FB-D70113E89EB2}"/>
              </a:ext>
            </a:extLst>
          </p:cNvPr>
          <p:cNvSpPr/>
          <p:nvPr/>
        </p:nvSpPr>
        <p:spPr>
          <a:xfrm>
            <a:off x="264160" y="2802987"/>
            <a:ext cx="187960" cy="172720"/>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Cercle : creux 7">
            <a:extLst>
              <a:ext uri="{FF2B5EF4-FFF2-40B4-BE49-F238E27FC236}">
                <a16:creationId xmlns:a16="http://schemas.microsoft.com/office/drawing/2014/main" id="{37E6DA9A-0803-CCDD-DFEC-7A1ED90DEE2A}"/>
              </a:ext>
            </a:extLst>
          </p:cNvPr>
          <p:cNvSpPr/>
          <p:nvPr/>
        </p:nvSpPr>
        <p:spPr>
          <a:xfrm>
            <a:off x="266700" y="4223897"/>
            <a:ext cx="187960" cy="172720"/>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Cercle : creux 9">
            <a:extLst>
              <a:ext uri="{FF2B5EF4-FFF2-40B4-BE49-F238E27FC236}">
                <a16:creationId xmlns:a16="http://schemas.microsoft.com/office/drawing/2014/main" id="{A58A4121-2F1B-4A14-2548-C93CCC7341FF}"/>
              </a:ext>
            </a:extLst>
          </p:cNvPr>
          <p:cNvSpPr/>
          <p:nvPr/>
        </p:nvSpPr>
        <p:spPr>
          <a:xfrm>
            <a:off x="281940" y="5521887"/>
            <a:ext cx="187960" cy="172720"/>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Rectangle 1">
            <a:extLst>
              <a:ext uri="{FF2B5EF4-FFF2-40B4-BE49-F238E27FC236}">
                <a16:creationId xmlns:a16="http://schemas.microsoft.com/office/drawing/2014/main" id="{A59A1448-3230-9EDA-FC43-F56339FE3AC2}"/>
              </a:ext>
            </a:extLst>
          </p:cNvPr>
          <p:cNvSpPr>
            <a:spLocks noChangeArrowheads="1"/>
          </p:cNvSpPr>
          <p:nvPr/>
        </p:nvSpPr>
        <p:spPr bwMode="auto">
          <a:xfrm>
            <a:off x="469900" y="1400543"/>
            <a:ext cx="117221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1" u="none" strike="noStrike" cap="none" normalizeH="0" baseline="0" dirty="0">
                <a:ln>
                  <a:noFill/>
                </a:ln>
                <a:solidFill>
                  <a:schemeClr val="tx1"/>
                </a:solidFill>
                <a:effectLst/>
                <a:latin typeface="WordVisi_MSFontService"/>
                <a:cs typeface="Times New Roman" panose="02020603050405020304" pitchFamily="18" charset="0"/>
              </a:rPr>
              <a:t>On retire la cible Personal Loan</a:t>
            </a:r>
            <a:r>
              <a:rPr lang="fr-FR" altLang="fr-FR" sz="1600" b="1" i="1" dirty="0">
                <a:latin typeface="WordVisi_MSFontService"/>
                <a:cs typeface="Times New Roman" panose="02020603050405020304" pitchFamily="18" charset="0"/>
              </a:rPr>
              <a:t> </a:t>
            </a:r>
            <a:r>
              <a:rPr kumimoji="0" lang="fr-FR" altLang="fr-FR" sz="1600" b="1" i="1" u="none" strike="noStrike" cap="none" normalizeH="0" baseline="0" dirty="0">
                <a:ln>
                  <a:noFill/>
                </a:ln>
                <a:solidFill>
                  <a:schemeClr val="tx1"/>
                </a:solidFill>
                <a:effectLst/>
                <a:latin typeface="WordVisi_MSFontService"/>
                <a:cs typeface="Times New Roman" panose="02020603050405020304" pitchFamily="18" charset="0"/>
              </a:rPr>
              <a:t>pour former X, on garde la colonne cible dans </a:t>
            </a:r>
            <a:r>
              <a:rPr lang="fr-FR" altLang="fr-FR" sz="1600" b="1" i="1" dirty="0">
                <a:latin typeface="WordVisi_MSFontService"/>
                <a:cs typeface="Times New Roman" panose="02020603050405020304" pitchFamily="18" charset="0"/>
              </a:rPr>
              <a:t>y</a:t>
            </a:r>
            <a:r>
              <a:rPr kumimoji="0" lang="fr-FR" altLang="fr-FR" sz="1600" b="1" i="1" u="none" strike="noStrike" cap="none" normalizeH="0" baseline="0" dirty="0">
                <a:ln>
                  <a:noFill/>
                </a:ln>
                <a:solidFill>
                  <a:schemeClr val="tx1"/>
                </a:solidFill>
                <a:effectLst/>
                <a:latin typeface="WordVisi_MSFontService"/>
                <a:cs typeface="Times New Roman" panose="02020603050405020304" pitchFamily="18" charset="0"/>
              </a:rPr>
              <a:t>, puis on coupe en 70 % apprentissage et 30 % test</a:t>
            </a:r>
            <a:r>
              <a:rPr kumimoji="0" lang="fr-FR" altLang="fr-FR"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5" name="ZoneTexte 14">
            <a:extLst>
              <a:ext uri="{FF2B5EF4-FFF2-40B4-BE49-F238E27FC236}">
                <a16:creationId xmlns:a16="http://schemas.microsoft.com/office/drawing/2014/main" id="{037DA61D-6D00-031C-1C30-DEE55382B405}"/>
              </a:ext>
            </a:extLst>
          </p:cNvPr>
          <p:cNvSpPr txBox="1"/>
          <p:nvPr/>
        </p:nvSpPr>
        <p:spPr>
          <a:xfrm>
            <a:off x="452120" y="2667740"/>
            <a:ext cx="9839960" cy="861774"/>
          </a:xfrm>
          <a:prstGeom prst="rect">
            <a:avLst/>
          </a:prstGeom>
          <a:noFill/>
        </p:spPr>
        <p:txBody>
          <a:bodyPr wrap="square" rtlCol="0">
            <a:spAutoFit/>
          </a:bodyPr>
          <a:lstStyle/>
          <a:p>
            <a:pPr>
              <a:buNone/>
            </a:pPr>
            <a:r>
              <a:rPr lang="fr-FR" sz="1600" b="1" i="1" dirty="0">
                <a:latin typeface="WordVisi_MSFontService"/>
                <a:cs typeface="Times New Roman" panose="02020603050405020304" pitchFamily="18" charset="0"/>
              </a:rPr>
              <a:t>Quatre algorithmes différents:</a:t>
            </a:r>
          </a:p>
          <a:p>
            <a:r>
              <a:rPr lang="fr-FR" sz="1600" b="1" i="1" dirty="0">
                <a:latin typeface="WordVisi_MSFontService"/>
                <a:cs typeface="Times New Roman" panose="02020603050405020304" pitchFamily="18" charset="0"/>
              </a:rPr>
              <a:t>Random Forest/ Gradient Boosting/ K-</a:t>
            </a:r>
            <a:r>
              <a:rPr lang="fr-FR" sz="1600" b="1" i="1" dirty="0" err="1">
                <a:latin typeface="WordVisi_MSFontService"/>
                <a:cs typeface="Times New Roman" panose="02020603050405020304" pitchFamily="18" charset="0"/>
              </a:rPr>
              <a:t>Nearest</a:t>
            </a:r>
            <a:r>
              <a:rPr lang="fr-FR" sz="1600" b="1" i="1" dirty="0">
                <a:latin typeface="WordVisi_MSFontService"/>
                <a:cs typeface="Times New Roman" panose="02020603050405020304" pitchFamily="18" charset="0"/>
              </a:rPr>
              <a:t> Neighbors/ Naïve Bayes</a:t>
            </a:r>
          </a:p>
          <a:p>
            <a:pPr algn="l"/>
            <a:endParaRPr lang="fr-FR" dirty="0"/>
          </a:p>
        </p:txBody>
      </p:sp>
      <p:sp>
        <p:nvSpPr>
          <p:cNvPr id="18" name="Rectangle 4">
            <a:extLst>
              <a:ext uri="{FF2B5EF4-FFF2-40B4-BE49-F238E27FC236}">
                <a16:creationId xmlns:a16="http://schemas.microsoft.com/office/drawing/2014/main" id="{E261CEBD-A270-B4FF-A187-BEDA758034C8}"/>
              </a:ext>
            </a:extLst>
          </p:cNvPr>
          <p:cNvSpPr>
            <a:spLocks noChangeArrowheads="1"/>
          </p:cNvSpPr>
          <p:nvPr/>
        </p:nvSpPr>
        <p:spPr bwMode="auto">
          <a:xfrm>
            <a:off x="440690" y="4184446"/>
            <a:ext cx="125437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i="1" dirty="0">
                <a:latin typeface="WordVisi_MSFontService"/>
                <a:cs typeface="Times New Roman" panose="02020603050405020304" pitchFamily="18" charset="0"/>
              </a:rPr>
              <a:t>Un</a:t>
            </a:r>
            <a:r>
              <a:rPr kumimoji="0" lang="fr-FR" altLang="fr-FR" sz="1600" b="1" i="1" u="none" strike="noStrike" cap="none" normalizeH="0" baseline="0" dirty="0">
                <a:ln>
                  <a:noFill/>
                </a:ln>
                <a:solidFill>
                  <a:schemeClr val="tx1"/>
                </a:solidFill>
                <a:effectLst/>
                <a:latin typeface="WordVisi_MSFontService"/>
                <a:cs typeface="Times New Roman" panose="02020603050405020304" pitchFamily="18" charset="0"/>
              </a:rPr>
              <a:t> VotingClassifier en soft voting, chaque modèle produit une probabilité, on fait la moyenne, puis on tranche</a:t>
            </a:r>
          </a:p>
        </p:txBody>
      </p:sp>
      <p:sp>
        <p:nvSpPr>
          <p:cNvPr id="19" name="ZoneTexte 18">
            <a:extLst>
              <a:ext uri="{FF2B5EF4-FFF2-40B4-BE49-F238E27FC236}">
                <a16:creationId xmlns:a16="http://schemas.microsoft.com/office/drawing/2014/main" id="{A4227005-BAA6-3F1D-7F0E-49210D8AF160}"/>
              </a:ext>
            </a:extLst>
          </p:cNvPr>
          <p:cNvSpPr txBox="1"/>
          <p:nvPr/>
        </p:nvSpPr>
        <p:spPr>
          <a:xfrm>
            <a:off x="440690" y="5421056"/>
            <a:ext cx="3602990" cy="338554"/>
          </a:xfrm>
          <a:prstGeom prst="rect">
            <a:avLst/>
          </a:prstGeom>
          <a:noFill/>
        </p:spPr>
        <p:txBody>
          <a:bodyPr wrap="square" rtlCol="0">
            <a:spAutoFit/>
          </a:bodyPr>
          <a:lstStyle/>
          <a:p>
            <a:pPr algn="l"/>
            <a:r>
              <a:rPr lang="fr-FR" sz="1600" b="1" i="1" dirty="0">
                <a:solidFill>
                  <a:schemeClr val="accent3"/>
                </a:solidFill>
                <a:effectLst/>
                <a:latin typeface="WordVisi_MSFontService"/>
              </a:rPr>
              <a:t>Analyse des performances</a:t>
            </a:r>
            <a:endParaRPr lang="fr-FR" sz="1600" b="1" i="1" dirty="0">
              <a:solidFill>
                <a:schemeClr val="accent3"/>
              </a:solidFill>
            </a:endParaRPr>
          </a:p>
        </p:txBody>
      </p:sp>
      <mc:AlternateContent xmlns:mc="http://schemas.openxmlformats.org/markup-compatibility/2006">
        <mc:Choice xmlns:p14="http://schemas.microsoft.com/office/powerpoint/2010/main" Requires="p14">
          <p:contentPart p14:bwMode="auto" r:id="rId2">
            <p14:nvContentPartPr>
              <p14:cNvPr id="24" name="Encre 23">
                <a:extLst>
                  <a:ext uri="{FF2B5EF4-FFF2-40B4-BE49-F238E27FC236}">
                    <a16:creationId xmlns:a16="http://schemas.microsoft.com/office/drawing/2014/main" id="{28E5F6C8-CDD1-E3B5-A9EC-F6EE6B91F8F0}"/>
                  </a:ext>
                </a:extLst>
              </p14:cNvPr>
              <p14:cNvContentPartPr/>
              <p14:nvPr/>
            </p14:nvContentPartPr>
            <p14:xfrm>
              <a:off x="760520" y="1869560"/>
              <a:ext cx="63000" cy="239760"/>
            </p14:xfrm>
          </p:contentPart>
        </mc:Choice>
        <mc:Fallback>
          <p:pic>
            <p:nvPicPr>
              <p:cNvPr id="24" name="Encre 23">
                <a:extLst>
                  <a:ext uri="{FF2B5EF4-FFF2-40B4-BE49-F238E27FC236}">
                    <a16:creationId xmlns:a16="http://schemas.microsoft.com/office/drawing/2014/main" id="{28E5F6C8-CDD1-E3B5-A9EC-F6EE6B91F8F0}"/>
                  </a:ext>
                </a:extLst>
              </p:cNvPr>
              <p:cNvPicPr/>
              <p:nvPr/>
            </p:nvPicPr>
            <p:blipFill>
              <a:blip r:embed="rId3"/>
              <a:stretch>
                <a:fillRect/>
              </a:stretch>
            </p:blipFill>
            <p:spPr>
              <a:xfrm>
                <a:off x="754400" y="1863440"/>
                <a:ext cx="752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5" name="Encre 24">
                <a:extLst>
                  <a:ext uri="{FF2B5EF4-FFF2-40B4-BE49-F238E27FC236}">
                    <a16:creationId xmlns:a16="http://schemas.microsoft.com/office/drawing/2014/main" id="{32C5B39C-6F96-187A-E32B-0ACD2529D514}"/>
                  </a:ext>
                </a:extLst>
              </p14:cNvPr>
              <p14:cNvContentPartPr/>
              <p14:nvPr/>
            </p14:nvContentPartPr>
            <p14:xfrm>
              <a:off x="674120" y="1635560"/>
              <a:ext cx="244440" cy="362160"/>
            </p14:xfrm>
          </p:contentPart>
        </mc:Choice>
        <mc:Fallback>
          <p:pic>
            <p:nvPicPr>
              <p:cNvPr id="25" name="Encre 24">
                <a:extLst>
                  <a:ext uri="{FF2B5EF4-FFF2-40B4-BE49-F238E27FC236}">
                    <a16:creationId xmlns:a16="http://schemas.microsoft.com/office/drawing/2014/main" id="{32C5B39C-6F96-187A-E32B-0ACD2529D514}"/>
                  </a:ext>
                </a:extLst>
              </p:cNvPr>
              <p:cNvPicPr/>
              <p:nvPr/>
            </p:nvPicPr>
            <p:blipFill>
              <a:blip r:embed="rId5"/>
              <a:stretch>
                <a:fillRect/>
              </a:stretch>
            </p:blipFill>
            <p:spPr>
              <a:xfrm>
                <a:off x="668000" y="1629440"/>
                <a:ext cx="2566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7" name="Encre 26">
                <a:extLst>
                  <a:ext uri="{FF2B5EF4-FFF2-40B4-BE49-F238E27FC236}">
                    <a16:creationId xmlns:a16="http://schemas.microsoft.com/office/drawing/2014/main" id="{5C690C6A-DAFE-A6A8-8EFC-B6B9E60527F1}"/>
                  </a:ext>
                </a:extLst>
              </p14:cNvPr>
              <p14:cNvContentPartPr/>
              <p14:nvPr/>
            </p14:nvContentPartPr>
            <p14:xfrm rot="-6194228">
              <a:off x="724292" y="1911899"/>
              <a:ext cx="58056" cy="60762"/>
            </p14:xfrm>
          </p:contentPart>
        </mc:Choice>
        <mc:Fallback>
          <p:pic>
            <p:nvPicPr>
              <p:cNvPr id="27" name="Encre 26">
                <a:extLst>
                  <a:ext uri="{FF2B5EF4-FFF2-40B4-BE49-F238E27FC236}">
                    <a16:creationId xmlns:a16="http://schemas.microsoft.com/office/drawing/2014/main" id="{5C690C6A-DAFE-A6A8-8EFC-B6B9E60527F1}"/>
                  </a:ext>
                </a:extLst>
              </p:cNvPr>
              <p:cNvPicPr/>
              <p:nvPr/>
            </p:nvPicPr>
            <p:blipFill>
              <a:blip r:embed="rId7"/>
              <a:stretch>
                <a:fillRect/>
              </a:stretch>
            </p:blipFill>
            <p:spPr>
              <a:xfrm rot="-6194228">
                <a:off x="718200" y="1905787"/>
                <a:ext cx="70241" cy="72986"/>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8" name="Encre 27">
                <a:extLst>
                  <a:ext uri="{FF2B5EF4-FFF2-40B4-BE49-F238E27FC236}">
                    <a16:creationId xmlns:a16="http://schemas.microsoft.com/office/drawing/2014/main" id="{FCA07943-59A3-C2D9-A742-6EB415DD2ED7}"/>
                  </a:ext>
                </a:extLst>
              </p14:cNvPr>
              <p14:cNvContentPartPr/>
              <p14:nvPr/>
            </p14:nvContentPartPr>
            <p14:xfrm>
              <a:off x="775640" y="1909880"/>
              <a:ext cx="122040" cy="100800"/>
            </p14:xfrm>
          </p:contentPart>
        </mc:Choice>
        <mc:Fallback>
          <p:pic>
            <p:nvPicPr>
              <p:cNvPr id="28" name="Encre 27">
                <a:extLst>
                  <a:ext uri="{FF2B5EF4-FFF2-40B4-BE49-F238E27FC236}">
                    <a16:creationId xmlns:a16="http://schemas.microsoft.com/office/drawing/2014/main" id="{FCA07943-59A3-C2D9-A742-6EB415DD2ED7}"/>
                  </a:ext>
                </a:extLst>
              </p:cNvPr>
              <p:cNvPicPr/>
              <p:nvPr/>
            </p:nvPicPr>
            <p:blipFill>
              <a:blip r:embed="rId9"/>
              <a:stretch>
                <a:fillRect/>
              </a:stretch>
            </p:blipFill>
            <p:spPr>
              <a:xfrm>
                <a:off x="769520" y="1903760"/>
                <a:ext cx="1342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 name="Encre 28">
                <a:extLst>
                  <a:ext uri="{FF2B5EF4-FFF2-40B4-BE49-F238E27FC236}">
                    <a16:creationId xmlns:a16="http://schemas.microsoft.com/office/drawing/2014/main" id="{C9A1AF15-9721-FBB6-7CF4-594563834492}"/>
                  </a:ext>
                </a:extLst>
              </p14:cNvPr>
              <p14:cNvContentPartPr/>
              <p14:nvPr/>
            </p14:nvContentPartPr>
            <p14:xfrm>
              <a:off x="686000" y="1809800"/>
              <a:ext cx="246960" cy="411120"/>
            </p14:xfrm>
          </p:contentPart>
        </mc:Choice>
        <mc:Fallback>
          <p:pic>
            <p:nvPicPr>
              <p:cNvPr id="29" name="Encre 28">
                <a:extLst>
                  <a:ext uri="{FF2B5EF4-FFF2-40B4-BE49-F238E27FC236}">
                    <a16:creationId xmlns:a16="http://schemas.microsoft.com/office/drawing/2014/main" id="{C9A1AF15-9721-FBB6-7CF4-594563834492}"/>
                  </a:ext>
                </a:extLst>
              </p:cNvPr>
              <p:cNvPicPr/>
              <p:nvPr/>
            </p:nvPicPr>
            <p:blipFill>
              <a:blip r:embed="rId11"/>
              <a:stretch>
                <a:fillRect/>
              </a:stretch>
            </p:blipFill>
            <p:spPr>
              <a:xfrm>
                <a:off x="679880" y="1803680"/>
                <a:ext cx="25920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9" name="Encre 48">
                <a:extLst>
                  <a:ext uri="{FF2B5EF4-FFF2-40B4-BE49-F238E27FC236}">
                    <a16:creationId xmlns:a16="http://schemas.microsoft.com/office/drawing/2014/main" id="{8A2F04D6-5677-3F0C-EB4D-F925F6C33309}"/>
                  </a:ext>
                </a:extLst>
              </p14:cNvPr>
              <p14:cNvContentPartPr/>
              <p14:nvPr/>
            </p14:nvContentPartPr>
            <p14:xfrm>
              <a:off x="3037520" y="1900160"/>
              <a:ext cx="32400" cy="105480"/>
            </p14:xfrm>
          </p:contentPart>
        </mc:Choice>
        <mc:Fallback>
          <p:pic>
            <p:nvPicPr>
              <p:cNvPr id="49" name="Encre 48">
                <a:extLst>
                  <a:ext uri="{FF2B5EF4-FFF2-40B4-BE49-F238E27FC236}">
                    <a16:creationId xmlns:a16="http://schemas.microsoft.com/office/drawing/2014/main" id="{8A2F04D6-5677-3F0C-EB4D-F925F6C33309}"/>
                  </a:ext>
                </a:extLst>
              </p:cNvPr>
              <p:cNvPicPr/>
              <p:nvPr/>
            </p:nvPicPr>
            <p:blipFill>
              <a:blip r:embed="rId13"/>
              <a:stretch>
                <a:fillRect/>
              </a:stretch>
            </p:blipFill>
            <p:spPr>
              <a:xfrm>
                <a:off x="2974880" y="1837160"/>
                <a:ext cx="1580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2" name="Encre 51">
                <a:extLst>
                  <a:ext uri="{FF2B5EF4-FFF2-40B4-BE49-F238E27FC236}">
                    <a16:creationId xmlns:a16="http://schemas.microsoft.com/office/drawing/2014/main" id="{82F2B13F-2DE8-218B-FBA5-19313324C231}"/>
                  </a:ext>
                </a:extLst>
              </p14:cNvPr>
              <p14:cNvContentPartPr/>
              <p14:nvPr/>
            </p14:nvContentPartPr>
            <p14:xfrm>
              <a:off x="761600" y="1757600"/>
              <a:ext cx="71640" cy="294840"/>
            </p14:xfrm>
          </p:contentPart>
        </mc:Choice>
        <mc:Fallback>
          <p:pic>
            <p:nvPicPr>
              <p:cNvPr id="52" name="Encre 51">
                <a:extLst>
                  <a:ext uri="{FF2B5EF4-FFF2-40B4-BE49-F238E27FC236}">
                    <a16:creationId xmlns:a16="http://schemas.microsoft.com/office/drawing/2014/main" id="{82F2B13F-2DE8-218B-FBA5-19313324C231}"/>
                  </a:ext>
                </a:extLst>
              </p:cNvPr>
              <p:cNvPicPr/>
              <p:nvPr/>
            </p:nvPicPr>
            <p:blipFill>
              <a:blip r:embed="rId15"/>
              <a:stretch>
                <a:fillRect/>
              </a:stretch>
            </p:blipFill>
            <p:spPr>
              <a:xfrm>
                <a:off x="698960" y="1694960"/>
                <a:ext cx="19728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6" name="Encre 55">
                <a:extLst>
                  <a:ext uri="{FF2B5EF4-FFF2-40B4-BE49-F238E27FC236}">
                    <a16:creationId xmlns:a16="http://schemas.microsoft.com/office/drawing/2014/main" id="{067116A9-E6CD-647E-315B-D9FAC4B35111}"/>
                  </a:ext>
                </a:extLst>
              </p14:cNvPr>
              <p14:cNvContentPartPr/>
              <p14:nvPr/>
            </p14:nvContentPartPr>
            <p14:xfrm rot="-2117407">
              <a:off x="3398871" y="1870593"/>
              <a:ext cx="142018" cy="134734"/>
            </p14:xfrm>
          </p:contentPart>
        </mc:Choice>
        <mc:Fallback>
          <p:pic>
            <p:nvPicPr>
              <p:cNvPr id="56" name="Encre 55">
                <a:extLst>
                  <a:ext uri="{FF2B5EF4-FFF2-40B4-BE49-F238E27FC236}">
                    <a16:creationId xmlns:a16="http://schemas.microsoft.com/office/drawing/2014/main" id="{067116A9-E6CD-647E-315B-D9FAC4B35111}"/>
                  </a:ext>
                </a:extLst>
              </p:cNvPr>
              <p:cNvPicPr/>
              <p:nvPr/>
            </p:nvPicPr>
            <p:blipFill>
              <a:blip r:embed="rId17"/>
              <a:stretch>
                <a:fillRect/>
              </a:stretch>
            </p:blipFill>
            <p:spPr>
              <a:xfrm rot="-2117407">
                <a:off x="3335792" y="1807549"/>
                <a:ext cx="267816" cy="260462"/>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1" name="Encre 60">
                <a:extLst>
                  <a:ext uri="{FF2B5EF4-FFF2-40B4-BE49-F238E27FC236}">
                    <a16:creationId xmlns:a16="http://schemas.microsoft.com/office/drawing/2014/main" id="{8035C301-5A6A-EE80-F52D-92259F3BF2C0}"/>
                  </a:ext>
                </a:extLst>
              </p14:cNvPr>
              <p14:cNvContentPartPr/>
              <p14:nvPr/>
            </p14:nvContentPartPr>
            <p14:xfrm>
              <a:off x="6327560" y="1909880"/>
              <a:ext cx="93960" cy="60480"/>
            </p14:xfrm>
          </p:contentPart>
        </mc:Choice>
        <mc:Fallback>
          <p:pic>
            <p:nvPicPr>
              <p:cNvPr id="61" name="Encre 60">
                <a:extLst>
                  <a:ext uri="{FF2B5EF4-FFF2-40B4-BE49-F238E27FC236}">
                    <a16:creationId xmlns:a16="http://schemas.microsoft.com/office/drawing/2014/main" id="{8035C301-5A6A-EE80-F52D-92259F3BF2C0}"/>
                  </a:ext>
                </a:extLst>
              </p:cNvPr>
              <p:cNvPicPr/>
              <p:nvPr/>
            </p:nvPicPr>
            <p:blipFill>
              <a:blip r:embed="rId19"/>
              <a:stretch>
                <a:fillRect/>
              </a:stretch>
            </p:blipFill>
            <p:spPr>
              <a:xfrm>
                <a:off x="6264560" y="1846880"/>
                <a:ext cx="2196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2" name="Encre 61">
                <a:extLst>
                  <a:ext uri="{FF2B5EF4-FFF2-40B4-BE49-F238E27FC236}">
                    <a16:creationId xmlns:a16="http://schemas.microsoft.com/office/drawing/2014/main" id="{12605860-B8B6-2123-B4F0-B09673696605}"/>
                  </a:ext>
                </a:extLst>
              </p14:cNvPr>
              <p14:cNvContentPartPr/>
              <p14:nvPr/>
            </p14:nvContentPartPr>
            <p14:xfrm>
              <a:off x="6288680" y="3302000"/>
              <a:ext cx="80640" cy="23760"/>
            </p14:xfrm>
          </p:contentPart>
        </mc:Choice>
        <mc:Fallback>
          <p:pic>
            <p:nvPicPr>
              <p:cNvPr id="62" name="Encre 61">
                <a:extLst>
                  <a:ext uri="{FF2B5EF4-FFF2-40B4-BE49-F238E27FC236}">
                    <a16:creationId xmlns:a16="http://schemas.microsoft.com/office/drawing/2014/main" id="{12605860-B8B6-2123-B4F0-B09673696605}"/>
                  </a:ext>
                </a:extLst>
              </p:cNvPr>
              <p:cNvPicPr/>
              <p:nvPr/>
            </p:nvPicPr>
            <p:blipFill>
              <a:blip r:embed="rId21"/>
              <a:stretch>
                <a:fillRect/>
              </a:stretch>
            </p:blipFill>
            <p:spPr>
              <a:xfrm>
                <a:off x="6225680" y="3239000"/>
                <a:ext cx="2062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3" name="Encre 62">
                <a:extLst>
                  <a:ext uri="{FF2B5EF4-FFF2-40B4-BE49-F238E27FC236}">
                    <a16:creationId xmlns:a16="http://schemas.microsoft.com/office/drawing/2014/main" id="{E2291D39-33CB-61E1-FBC3-A371F24FE3A5}"/>
                  </a:ext>
                </a:extLst>
              </p14:cNvPr>
              <p14:cNvContentPartPr/>
              <p14:nvPr/>
            </p14:nvContentPartPr>
            <p14:xfrm>
              <a:off x="9214760" y="1950560"/>
              <a:ext cx="29880" cy="63000"/>
            </p14:xfrm>
          </p:contentPart>
        </mc:Choice>
        <mc:Fallback>
          <p:pic>
            <p:nvPicPr>
              <p:cNvPr id="63" name="Encre 62">
                <a:extLst>
                  <a:ext uri="{FF2B5EF4-FFF2-40B4-BE49-F238E27FC236}">
                    <a16:creationId xmlns:a16="http://schemas.microsoft.com/office/drawing/2014/main" id="{E2291D39-33CB-61E1-FBC3-A371F24FE3A5}"/>
                  </a:ext>
                </a:extLst>
              </p:cNvPr>
              <p:cNvPicPr/>
              <p:nvPr/>
            </p:nvPicPr>
            <p:blipFill>
              <a:blip r:embed="rId23"/>
              <a:stretch>
                <a:fillRect/>
              </a:stretch>
            </p:blipFill>
            <p:spPr>
              <a:xfrm>
                <a:off x="9151760" y="1887920"/>
                <a:ext cx="1555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4" name="Encre 63">
                <a:extLst>
                  <a:ext uri="{FF2B5EF4-FFF2-40B4-BE49-F238E27FC236}">
                    <a16:creationId xmlns:a16="http://schemas.microsoft.com/office/drawing/2014/main" id="{C78EB8F2-9124-800A-F33D-76BBF197089F}"/>
                  </a:ext>
                </a:extLst>
              </p14:cNvPr>
              <p14:cNvContentPartPr/>
              <p14:nvPr/>
            </p14:nvContentPartPr>
            <p14:xfrm>
              <a:off x="9133400" y="3138920"/>
              <a:ext cx="146160" cy="52920"/>
            </p14:xfrm>
          </p:contentPart>
        </mc:Choice>
        <mc:Fallback>
          <p:pic>
            <p:nvPicPr>
              <p:cNvPr id="64" name="Encre 63">
                <a:extLst>
                  <a:ext uri="{FF2B5EF4-FFF2-40B4-BE49-F238E27FC236}">
                    <a16:creationId xmlns:a16="http://schemas.microsoft.com/office/drawing/2014/main" id="{C78EB8F2-9124-800A-F33D-76BBF197089F}"/>
                  </a:ext>
                </a:extLst>
              </p:cNvPr>
              <p:cNvPicPr/>
              <p:nvPr/>
            </p:nvPicPr>
            <p:blipFill>
              <a:blip r:embed="rId25"/>
              <a:stretch>
                <a:fillRect/>
              </a:stretch>
            </p:blipFill>
            <p:spPr>
              <a:xfrm>
                <a:off x="9070760" y="3076280"/>
                <a:ext cx="271800" cy="178560"/>
              </a:xfrm>
              <a:prstGeom prst="rect">
                <a:avLst/>
              </a:prstGeom>
            </p:spPr>
          </p:pic>
        </mc:Fallback>
      </mc:AlternateContent>
      <p:sp>
        <p:nvSpPr>
          <p:cNvPr id="83" name="ZoneTexte 82">
            <a:extLst>
              <a:ext uri="{FF2B5EF4-FFF2-40B4-BE49-F238E27FC236}">
                <a16:creationId xmlns:a16="http://schemas.microsoft.com/office/drawing/2014/main" id="{F5A2AE31-4C7D-26B2-EB02-3E26DBCD93D8}"/>
              </a:ext>
            </a:extLst>
          </p:cNvPr>
          <p:cNvSpPr txBox="1"/>
          <p:nvPr/>
        </p:nvSpPr>
        <p:spPr>
          <a:xfrm>
            <a:off x="469900" y="3325761"/>
            <a:ext cx="2903100" cy="830997"/>
          </a:xfrm>
          <a:prstGeom prst="rect">
            <a:avLst/>
          </a:prstGeom>
          <a:noFill/>
        </p:spPr>
        <p:txBody>
          <a:bodyPr wrap="square" rtlCol="0">
            <a:spAutoFit/>
          </a:bodyPr>
          <a:lstStyle/>
          <a:p>
            <a:pPr marL="285750" indent="-285750" algn="l">
              <a:buFont typeface="Wingdings" panose="05000000000000000000" pitchFamily="2" charset="2"/>
              <a:buChar char="ü"/>
            </a:pPr>
            <a:r>
              <a:rPr lang="fr-FR" sz="1600" dirty="0">
                <a:solidFill>
                  <a:schemeClr val="tx2">
                    <a:lumMod val="75000"/>
                  </a:schemeClr>
                </a:solidFill>
                <a:latin typeface="Times New Roman" panose="02020603050405020304" pitchFamily="18" charset="0"/>
                <a:cs typeface="Times New Roman" panose="02020603050405020304" pitchFamily="18" charset="0"/>
              </a:rPr>
              <a:t>Combine plusieurs arbres de décision entraînés sur des sous-échantillons aléatoires.</a:t>
            </a:r>
          </a:p>
        </p:txBody>
      </p:sp>
      <p:sp>
        <p:nvSpPr>
          <p:cNvPr id="85" name="ZoneTexte 84">
            <a:extLst>
              <a:ext uri="{FF2B5EF4-FFF2-40B4-BE49-F238E27FC236}">
                <a16:creationId xmlns:a16="http://schemas.microsoft.com/office/drawing/2014/main" id="{E44FBC35-42F0-B649-A612-E3FA29612CBE}"/>
              </a:ext>
            </a:extLst>
          </p:cNvPr>
          <p:cNvSpPr txBox="1"/>
          <p:nvPr/>
        </p:nvSpPr>
        <p:spPr>
          <a:xfrm>
            <a:off x="3373000" y="3384960"/>
            <a:ext cx="2996320" cy="830997"/>
          </a:xfrm>
          <a:prstGeom prst="rect">
            <a:avLst/>
          </a:prstGeom>
          <a:noFill/>
        </p:spPr>
        <p:txBody>
          <a:bodyPr wrap="square" rtlCol="0">
            <a:spAutoFit/>
          </a:bodyPr>
          <a:lstStyle/>
          <a:p>
            <a:pPr marL="285750" indent="-285750" algn="l">
              <a:buFont typeface="Wingdings" panose="05000000000000000000" pitchFamily="2" charset="2"/>
              <a:buChar char="ü"/>
            </a:pPr>
            <a:r>
              <a:rPr lang="fr-FR" sz="1600" dirty="0">
                <a:solidFill>
                  <a:srgbClr val="00B050"/>
                </a:solidFill>
                <a:latin typeface="Times New Roman" panose="02020603050405020304" pitchFamily="18" charset="0"/>
                <a:cs typeface="Times New Roman" panose="02020603050405020304" pitchFamily="18" charset="0"/>
              </a:rPr>
              <a:t>Entraîne les arbres séquentiellement pour corriger les erreurs des précédents.</a:t>
            </a:r>
          </a:p>
        </p:txBody>
      </p:sp>
      <p:sp>
        <p:nvSpPr>
          <p:cNvPr id="87" name="Rectangle 5">
            <a:extLst>
              <a:ext uri="{FF2B5EF4-FFF2-40B4-BE49-F238E27FC236}">
                <a16:creationId xmlns:a16="http://schemas.microsoft.com/office/drawing/2014/main" id="{8A4748E1-9967-13CB-3FF5-361476C63F8F}"/>
              </a:ext>
            </a:extLst>
          </p:cNvPr>
          <p:cNvSpPr>
            <a:spLocks noChangeArrowheads="1"/>
          </p:cNvSpPr>
          <p:nvPr/>
        </p:nvSpPr>
        <p:spPr bwMode="auto">
          <a:xfrm>
            <a:off x="-1" y="-84863"/>
            <a:ext cx="4425606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9" name="Rectangle 6">
            <a:extLst>
              <a:ext uri="{FF2B5EF4-FFF2-40B4-BE49-F238E27FC236}">
                <a16:creationId xmlns:a16="http://schemas.microsoft.com/office/drawing/2014/main" id="{2C140FD3-C35F-4B68-77AF-ABFA610F43A1}"/>
              </a:ext>
            </a:extLst>
          </p:cNvPr>
          <p:cNvSpPr>
            <a:spLocks noChangeArrowheads="1"/>
          </p:cNvSpPr>
          <p:nvPr/>
        </p:nvSpPr>
        <p:spPr bwMode="auto">
          <a:xfrm>
            <a:off x="6276100" y="3421929"/>
            <a:ext cx="2197340" cy="838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fr-FR" altLang="fr-FR" sz="160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rPr>
              <a:t>Classe un point selon les k voisins les plus proches. </a:t>
            </a:r>
          </a:p>
        </p:txBody>
      </p:sp>
      <p:sp>
        <p:nvSpPr>
          <p:cNvPr id="91" name="Rectangle 7">
            <a:extLst>
              <a:ext uri="{FF2B5EF4-FFF2-40B4-BE49-F238E27FC236}">
                <a16:creationId xmlns:a16="http://schemas.microsoft.com/office/drawing/2014/main" id="{3B1C870D-5536-EF22-37CC-B8BE5FDD2AE8}"/>
              </a:ext>
            </a:extLst>
          </p:cNvPr>
          <p:cNvSpPr>
            <a:spLocks noChangeArrowheads="1"/>
          </p:cNvSpPr>
          <p:nvPr/>
        </p:nvSpPr>
        <p:spPr bwMode="auto">
          <a:xfrm>
            <a:off x="8148320" y="3414816"/>
            <a:ext cx="36029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fr-FR" altLang="fr-FR" sz="16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Modèle probabiliste basé sur la formule de Bayes avec hypothèse d’indépendance entre les variables</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
        <p:nvSpPr>
          <p:cNvPr id="92" name="ZoneTexte 91">
            <a:extLst>
              <a:ext uri="{FF2B5EF4-FFF2-40B4-BE49-F238E27FC236}">
                <a16:creationId xmlns:a16="http://schemas.microsoft.com/office/drawing/2014/main" id="{26CD80E2-E8F7-D299-D7B7-1A4721C88423}"/>
              </a:ext>
            </a:extLst>
          </p:cNvPr>
          <p:cNvSpPr txBox="1"/>
          <p:nvPr/>
        </p:nvSpPr>
        <p:spPr>
          <a:xfrm>
            <a:off x="1107440" y="4534501"/>
            <a:ext cx="10643870" cy="984885"/>
          </a:xfrm>
          <a:prstGeom prst="rect">
            <a:avLst/>
          </a:prstGeom>
          <a:noFill/>
        </p:spPr>
        <p:txBody>
          <a:bodyPr wrap="square" rtlCol="0">
            <a:spAutoFit/>
          </a:bodyPr>
          <a:lstStyle/>
          <a:p>
            <a:pPr marL="285750" indent="-285750" algn="l" rtl="0" fontAlgn="base">
              <a:lnSpc>
                <a:spcPts val="1569"/>
              </a:lnSpc>
              <a:buFont typeface="Wingdings" panose="05000000000000000000" pitchFamily="2" charset="2"/>
              <a:buChar char="ü"/>
            </a:pPr>
            <a:r>
              <a:rPr lang="fr-FR" sz="1600" dirty="0">
                <a:solidFill>
                  <a:srgbClr val="FF00FF"/>
                </a:solidFill>
                <a:latin typeface="Times New Roman" panose="02020603050405020304" pitchFamily="18" charset="0"/>
                <a:cs typeface="Times New Roman" panose="02020603050405020304" pitchFamily="18" charset="0"/>
              </a:rPr>
              <a:t>P</a:t>
            </a:r>
            <a:r>
              <a:rPr lang="fr-FR" sz="1600" dirty="0">
                <a:solidFill>
                  <a:srgbClr val="FF00FF"/>
                </a:solidFill>
                <a:effectLst/>
                <a:latin typeface="Times New Roman" panose="02020603050405020304" pitchFamily="18" charset="0"/>
                <a:cs typeface="Times New Roman" panose="02020603050405020304" pitchFamily="18" charset="0"/>
              </a:rPr>
              <a:t>ondération implicitement des modèles plus confiants, </a:t>
            </a:r>
          </a:p>
          <a:p>
            <a:pPr marL="285750" indent="-285750" algn="l" rtl="0" fontAlgn="base">
              <a:lnSpc>
                <a:spcPts val="1569"/>
              </a:lnSpc>
              <a:buFont typeface="Wingdings" panose="05000000000000000000" pitchFamily="2" charset="2"/>
              <a:buChar char="ü"/>
            </a:pPr>
            <a:r>
              <a:rPr lang="fr-FR" sz="1600" dirty="0">
                <a:solidFill>
                  <a:srgbClr val="FF00FF"/>
                </a:solidFill>
                <a:latin typeface="Times New Roman" panose="02020603050405020304" pitchFamily="18" charset="0"/>
                <a:cs typeface="Times New Roman" panose="02020603050405020304" pitchFamily="18" charset="0"/>
              </a:rPr>
              <a:t>Pour</a:t>
            </a:r>
            <a:r>
              <a:rPr lang="fr-FR" sz="1600" dirty="0">
                <a:solidFill>
                  <a:srgbClr val="FF00FF"/>
                </a:solidFill>
                <a:effectLst/>
                <a:latin typeface="Times New Roman" panose="02020603050405020304" pitchFamily="18" charset="0"/>
                <a:cs typeface="Times New Roman" panose="02020603050405020304" pitchFamily="18" charset="0"/>
              </a:rPr>
              <a:t> mieux capter les nuances dans les cas proches de la frontière de décision, </a:t>
            </a:r>
          </a:p>
          <a:p>
            <a:pPr marL="285750" indent="-285750" algn="l" rtl="0" fontAlgn="base">
              <a:lnSpc>
                <a:spcPts val="1569"/>
              </a:lnSpc>
              <a:buFont typeface="Wingdings" panose="05000000000000000000" pitchFamily="2" charset="2"/>
              <a:buChar char="ü"/>
            </a:pPr>
            <a:r>
              <a:rPr lang="fr-FR" sz="1600" dirty="0">
                <a:solidFill>
                  <a:srgbClr val="FF00FF"/>
                </a:solidFill>
                <a:effectLst/>
                <a:latin typeface="Times New Roman" panose="02020603050405020304" pitchFamily="18" charset="0"/>
                <a:cs typeface="Times New Roman" panose="02020603050405020304" pitchFamily="18" charset="0"/>
              </a:rPr>
              <a:t>Et accéder à des métriques comme l’AUC-ROC, qui nécessitent des probabilités et non des classes binaires. </a:t>
            </a:r>
          </a:p>
          <a:p>
            <a:pPr algn="l"/>
            <a:endParaRPr lang="fr-FR" dirty="0"/>
          </a:p>
        </p:txBody>
      </p:sp>
    </p:spTree>
    <p:extLst>
      <p:ext uri="{BB962C8B-B14F-4D97-AF65-F5344CB8AC3E}">
        <p14:creationId xmlns:p14="http://schemas.microsoft.com/office/powerpoint/2010/main" val="277457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down)">
                                      <p:cBhvr>
                                        <p:cTn id="10" dur="500"/>
                                        <p:tgtEl>
                                          <p:spTgt spid="8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wipe(down)">
                                      <p:cBhvr>
                                        <p:cTn id="13" dur="500"/>
                                        <p:tgtEl>
                                          <p:spTgt spid="8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wipe(down)">
                                      <p:cBhvr>
                                        <p:cTn id="16" dur="500"/>
                                        <p:tgtEl>
                                          <p:spTgt spid="8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wipe(down)">
                                      <p:cBhvr>
                                        <p:cTn id="19" dur="500"/>
                                        <p:tgtEl>
                                          <p:spTgt spid="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2"/>
                                        </p:tgtEl>
                                      </p:cBhvr>
                                    </p:animEffect>
                                    <p:set>
                                      <p:cBhvr>
                                        <p:cTn id="24" dur="1" fill="hold">
                                          <p:stCondLst>
                                            <p:cond delay="499"/>
                                          </p:stCondLst>
                                        </p:cTn>
                                        <p:tgtEl>
                                          <p:spTgt spid="62"/>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83"/>
                                        </p:tgtEl>
                                      </p:cBhvr>
                                    </p:animEffect>
                                    <p:set>
                                      <p:cBhvr>
                                        <p:cTn id="27" dur="1" fill="hold">
                                          <p:stCondLst>
                                            <p:cond delay="499"/>
                                          </p:stCondLst>
                                        </p:cTn>
                                        <p:tgtEl>
                                          <p:spTgt spid="8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5"/>
                                        </p:tgtEl>
                                      </p:cBhvr>
                                    </p:animEffect>
                                    <p:set>
                                      <p:cBhvr>
                                        <p:cTn id="30" dur="1" fill="hold">
                                          <p:stCondLst>
                                            <p:cond delay="499"/>
                                          </p:stCondLst>
                                        </p:cTn>
                                        <p:tgtEl>
                                          <p:spTgt spid="8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89"/>
                                        </p:tgtEl>
                                      </p:cBhvr>
                                    </p:animEffect>
                                    <p:set>
                                      <p:cBhvr>
                                        <p:cTn id="33" dur="1" fill="hold">
                                          <p:stCondLst>
                                            <p:cond delay="499"/>
                                          </p:stCondLst>
                                        </p:cTn>
                                        <p:tgtEl>
                                          <p:spTgt spid="8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3" grpId="1"/>
      <p:bldP spid="85" grpId="0"/>
      <p:bldP spid="85" grpId="1"/>
      <p:bldP spid="89" grpId="0"/>
      <p:bldP spid="89" grpId="1"/>
      <p:bldP spid="91" grpId="0"/>
      <p:bldP spid="91" grpId="1"/>
    </p:bldLst>
  </p:timing>
</p:sld>
</file>

<file path=ppt/theme/theme1.xml><?xml version="1.0" encoding="utf-8"?>
<a:theme xmlns:a="http://schemas.openxmlformats.org/drawingml/2006/main" name="Thème Office">
  <a:themeElements>
    <a:clrScheme name="Thème ESEO">
      <a:dk1>
        <a:srgbClr val="1B1336"/>
      </a:dk1>
      <a:lt1>
        <a:sysClr val="window" lastClr="FFFFFF"/>
      </a:lt1>
      <a:dk2>
        <a:srgbClr val="32AEFF"/>
      </a:dk2>
      <a:lt2>
        <a:srgbClr val="FFFFFF"/>
      </a:lt2>
      <a:accent1>
        <a:srgbClr val="EE4836"/>
      </a:accent1>
      <a:accent2>
        <a:srgbClr val="FFFFFF"/>
      </a:accent2>
      <a:accent3>
        <a:srgbClr val="1B1336"/>
      </a:accent3>
      <a:accent4>
        <a:srgbClr val="FFFFFF"/>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07dc7b6-73cc-407a-8322-dd07018fead3" xsi:nil="true"/>
    <lcf76f155ced4ddcb4097134ff3c332f xmlns="b672974c-777a-40fa-bc88-5a83049e2726">
      <Terms xmlns="http://schemas.microsoft.com/office/infopath/2007/PartnerControls"/>
    </lcf76f155ced4ddcb4097134ff3c332f>
    <Cat_x00e9_gorie xmlns="b672974c-777a-40fa-bc88-5a83049e2726">Communication ESEO</Cat_x00e9_gorie>
    <FichierPerso xmlns="b672974c-777a-40fa-bc88-5a83049e2726">false</FichierPerso>
    <PublishingExpirationDate xmlns="http://schemas.microsoft.com/sharepoint/v3" xsi:nil="true"/>
    <DossierEtu xmlns="b672974c-777a-40fa-bc88-5a83049e2726">false</DossierEtu>
    <PublishingStartDate xmlns="http://schemas.microsoft.com/sharepoint/v3" xsi:nil="true"/>
    <Promo xmlns="b672974c-777a-40fa-bc88-5a83049e2726" xsi:nil="true"/>
    <EtudiantAssocie xmlns="b672974c-777a-40fa-bc88-5a83049e2726">
      <UserInfo>
        <DisplayName/>
        <AccountId xsi:nil="true"/>
        <AccountType/>
      </UserInfo>
    </EtudiantAssoci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3C228D6214FC7478C60E15F054B9018" ma:contentTypeVersion="22" ma:contentTypeDescription="Crée un document." ma:contentTypeScope="" ma:versionID="0679da93159fc43429301daa43b583ff">
  <xsd:schema xmlns:xsd="http://www.w3.org/2001/XMLSchema" xmlns:xs="http://www.w3.org/2001/XMLSchema" xmlns:p="http://schemas.microsoft.com/office/2006/metadata/properties" xmlns:ns1="http://schemas.microsoft.com/sharepoint/v3" xmlns:ns2="b672974c-777a-40fa-bc88-5a83049e2726" xmlns:ns3="a07dc7b6-73cc-407a-8322-dd07018fead3" targetNamespace="http://schemas.microsoft.com/office/2006/metadata/properties" ma:root="true" ma:fieldsID="89b5d2157db9f3b7cf57e5a51e5e6f2a" ns1:_="" ns2:_="" ns3:_="">
    <xsd:import namespace="http://schemas.microsoft.com/sharepoint/v3"/>
    <xsd:import namespace="b672974c-777a-40fa-bc88-5a83049e2726"/>
    <xsd:import namespace="a07dc7b6-73cc-407a-8322-dd07018fead3"/>
    <xsd:element name="properties">
      <xsd:complexType>
        <xsd:sequence>
          <xsd:element name="documentManagement">
            <xsd:complexType>
              <xsd:all>
                <xsd:element ref="ns1:PublishingStartDate" minOccurs="0"/>
                <xsd:element ref="ns1:PublishingExpirationDate" minOccurs="0"/>
                <xsd:element ref="ns2:Cat_x00e9_gorie"/>
                <xsd:element ref="ns2:DossierEtu" minOccurs="0"/>
                <xsd:element ref="ns2:EtudiantAssocie" minOccurs="0"/>
                <xsd:element ref="ns2:FichierPerso" minOccurs="0"/>
                <xsd:element ref="ns2:Promo" minOccurs="0"/>
                <xsd:element ref="ns3:SharedWithUsers" minOccurs="0"/>
                <xsd:element ref="ns3:SharedWithDetails" minOccurs="0"/>
                <xsd:element ref="ns2:MediaServiceMetadata" minOccurs="0"/>
                <xsd:element ref="ns2:MediaServiceFastMetadata" minOccurs="0"/>
                <xsd:element ref="ns2:MediaServiceAutoTag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LengthInSeconds"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672974c-777a-40fa-bc88-5a83049e2726" elementFormDefault="qualified">
    <xsd:import namespace="http://schemas.microsoft.com/office/2006/documentManagement/types"/>
    <xsd:import namespace="http://schemas.microsoft.com/office/infopath/2007/PartnerControls"/>
    <xsd:element name="Cat_x00e9_gorie" ma:index="10" ma:displayName="Catégorie" ma:default="Présentation option" ma:format="Dropdown" ma:indexed="true" ma:internalName="Cat_x00e9_gorie">
      <xsd:simpleType>
        <xsd:restriction base="dms:Choice">
          <xsd:enumeration value="Présentation option"/>
          <xsd:enumeration value="Livret pédagogique"/>
          <xsd:enumeration value="Certificat de scolarité"/>
          <xsd:enumeration value="Règlement"/>
          <xsd:enumeration value="Diplôme du bachelor"/>
          <xsd:enumeration value="Vie associative"/>
          <xsd:enumeration value="Calendrier"/>
          <xsd:enumeration value="Jury"/>
          <xsd:enumeration value="Attestation de stage"/>
          <xsd:enumeration value="Convention de stage"/>
          <xsd:enumeration value="Engagement financier"/>
          <xsd:enumeration value="Apprentissage"/>
          <xsd:enumeration value="Communication ESEO"/>
          <xsd:enumeration value="Fiche absence pour entretien de stage"/>
          <xsd:enumeration value="Attestation de séjour à Shanghai"/>
          <xsd:enumeration value="Bulletin de notes"/>
          <xsd:enumeration value="Certification"/>
          <xsd:enumeration value="Attestation de séjour"/>
          <xsd:enumeration value="Rattrapage"/>
          <xsd:enumeration value="Attestation"/>
          <xsd:enumeration value="Courrier"/>
          <xsd:enumeration value="Facture"/>
          <xsd:enumeration value="Aménagements"/>
        </xsd:restriction>
      </xsd:simpleType>
    </xsd:element>
    <xsd:element name="DossierEtu" ma:index="11" nillable="true" ma:displayName="DossierEtu" ma:default="0" ma:indexed="true" ma:internalName="DossierEtu">
      <xsd:simpleType>
        <xsd:restriction base="dms:Boolean"/>
      </xsd:simpleType>
    </xsd:element>
    <xsd:element name="EtudiantAssocie" ma:index="12" nillable="true" ma:displayName="EtudiantAssocie" ma:list="UserInfo" ma:SharePointGroup="0" ma:internalName="EtudiantAssoci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ichierPerso" ma:index="13" nillable="true" ma:displayName="FichierPerso" ma:default="1" ma:indexed="true" ma:internalName="FichierPerso">
      <xsd:simpleType>
        <xsd:restriction base="dms:Boolean"/>
      </xsd:simpleType>
    </xsd:element>
    <xsd:element name="Promo" ma:index="14" nillable="true" ma:displayName="Promo" ma:internalName="Promo">
      <xsd:simpleType>
        <xsd:restriction base="dms:Text">
          <xsd:maxLength value="255"/>
        </xsd:restriction>
      </xsd:simpleType>
    </xsd:element>
    <xsd:element name="MediaServiceMetadata" ma:index="17" nillable="true" ma:displayName="MediaServiceMetadata" ma:hidden="true" ma:internalName="MediaServiceMetadata" ma:readOnly="true">
      <xsd:simpleType>
        <xsd:restriction base="dms:Note"/>
      </xsd:simpleType>
    </xsd:element>
    <xsd:element name="MediaServiceFastMetadata" ma:index="18" nillable="true" ma:displayName="MediaServiceFastMetadata" ma:hidden="true" ma:internalName="MediaServiceFastMetadata" ma:readOnly="true">
      <xsd:simpleType>
        <xsd:restriction base="dms:Note"/>
      </xsd:simpleType>
    </xsd:element>
    <xsd:element name="MediaServiceAutoTags" ma:index="19" nillable="true" ma:displayName="MediaServiceAuto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lcf76f155ced4ddcb4097134ff3c332f" ma:index="25" nillable="true" ma:taxonomy="true" ma:internalName="lcf76f155ced4ddcb4097134ff3c332f" ma:taxonomyFieldName="MediaServiceImageTags" ma:displayName="Balises d’images" ma:readOnly="false" ma:fieldId="{5cf76f15-5ced-4ddc-b409-7134ff3c332f}" ma:taxonomyMulti="true" ma:sspId="8f732c81-95a4-48bc-80ce-4191da6994ba" ma:termSetId="09814cd3-568e-fe90-9814-8d621ff8fb84" ma:anchorId="fba54fb3-c3e1-fe81-a776-ca4b69148c4d" ma:open="true" ma:isKeyword="false">
      <xsd:complexType>
        <xsd:sequence>
          <xsd:element ref="pc:Terms" minOccurs="0" maxOccurs="1"/>
        </xsd:sequence>
      </xsd:complexType>
    </xsd:element>
    <xsd:element name="MediaLengthInSeconds" ma:index="27" nillable="true" ma:displayName="MediaLengthInSeconds" ma:hidden="true" ma:internalName="MediaLengthInSeconds" ma:readOnly="true">
      <xsd:simpleType>
        <xsd:restriction base="dms:Unknown"/>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Location" ma:index="3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7dc7b6-73cc-407a-8322-dd07018fead3" elementFormDefault="qualified">
    <xsd:import namespace="http://schemas.microsoft.com/office/2006/documentManagement/types"/>
    <xsd:import namespace="http://schemas.microsoft.com/office/infopath/2007/PartnerControls"/>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element name="TaxCatchAll" ma:index="26" nillable="true" ma:displayName="Taxonomy Catch All Column" ma:hidden="true" ma:list="{d89f5741-78cf-4fc1-9235-4e0995db34b5}" ma:internalName="TaxCatchAll" ma:showField="CatchAllData" ma:web="a07dc7b6-73cc-407a-8322-dd07018fead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2D6647-4EC9-4FDC-A1B5-DF49D0331B29}">
  <ds:schemaRefs>
    <ds:schemaRef ds:uri="http://schemas.openxmlformats.org/package/2006/metadata/core-properties"/>
    <ds:schemaRef ds:uri="http://purl.org/dc/elements/1.1/"/>
    <ds:schemaRef ds:uri="http://www.w3.org/XML/1998/namespace"/>
    <ds:schemaRef ds:uri="http://purl.org/dc/terms/"/>
    <ds:schemaRef ds:uri="http://schemas.microsoft.com/office/2006/documentManagement/types"/>
    <ds:schemaRef ds:uri="http://purl.org/dc/dcmitype/"/>
    <ds:schemaRef ds:uri="b672974c-777a-40fa-bc88-5a83049e2726"/>
    <ds:schemaRef ds:uri="a07dc7b6-73cc-407a-8322-dd07018fead3"/>
    <ds:schemaRef ds:uri="http://schemas.microsoft.com/office/infopath/2007/PartnerControls"/>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2ABDCCC6-56FB-492E-8193-7C8D38C6B1A7}">
  <ds:schemaRefs>
    <ds:schemaRef ds:uri="http://schemas.microsoft.com/sharepoint/v3/contenttype/forms"/>
  </ds:schemaRefs>
</ds:datastoreItem>
</file>

<file path=customXml/itemProps3.xml><?xml version="1.0" encoding="utf-8"?>
<ds:datastoreItem xmlns:ds="http://schemas.openxmlformats.org/officeDocument/2006/customXml" ds:itemID="{25B7555A-D7C2-44DE-A84F-37FE180AD7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672974c-777a-40fa-bc88-5a83049e2726"/>
    <ds:schemaRef ds:uri="a07dc7b6-73cc-407a-8322-dd07018fea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23979</TotalTime>
  <Words>787</Words>
  <Application>Microsoft Office PowerPoint</Application>
  <PresentationFormat>Grand écran</PresentationFormat>
  <Paragraphs>110</Paragraphs>
  <Slides>12</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12</vt:i4>
      </vt:variant>
    </vt:vector>
  </HeadingPairs>
  <TitlesOfParts>
    <vt:vector size="24" baseType="lpstr">
      <vt:lpstr>Aptos</vt:lpstr>
      <vt:lpstr>Arial</vt:lpstr>
      <vt:lpstr>CA Slalom Extended</vt:lpstr>
      <vt:lpstr>Calibri</vt:lpstr>
      <vt:lpstr>Consolas</vt:lpstr>
      <vt:lpstr>menlo</vt:lpstr>
      <vt:lpstr>Roboto</vt:lpstr>
      <vt:lpstr>system-ui</vt:lpstr>
      <vt:lpstr>Times New Roman</vt:lpstr>
      <vt:lpstr>Wingdings</vt:lpstr>
      <vt:lpstr>WordVisi_MSFontService</vt:lpstr>
      <vt:lpstr>Thème Office</vt:lpstr>
      <vt:lpstr> PROJET MACHINE LEARNING SUR UN DATASET FINANCIER     </vt:lpstr>
      <vt:lpstr>CONTEXTE</vt:lpstr>
      <vt:lpstr>CONTEXTE</vt:lpstr>
      <vt:lpstr>PRETRAITEMENT DES DONNEES</vt:lpstr>
      <vt:lpstr>PRETRAITEMENT DES DONNEES</vt:lpstr>
      <vt:lpstr> INGENIERIE DES CARACTERISTIQUES</vt:lpstr>
      <vt:lpstr> REGRESSION</vt:lpstr>
      <vt:lpstr>REGRESSION </vt:lpstr>
      <vt:lpstr>   CLASSIFICATION </vt:lpstr>
      <vt:lpstr>   CLASSIFICATION</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COMPIGNE Margaux</dc:creator>
  <cp:lastModifiedBy>thierry sandra ngnatcheu ngongang</cp:lastModifiedBy>
  <cp:revision>15</cp:revision>
  <dcterms:created xsi:type="dcterms:W3CDTF">2023-09-15T07:22:35Z</dcterms:created>
  <dcterms:modified xsi:type="dcterms:W3CDTF">2025-05-13T11:41:51Z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0x01010093C228D6214FC7478C60E15F054B9018</vt:lpwstr>
  </property>
  <property fmtid="{D5CDD505-2E9C-101B-9397-08002B2CF9AE}" pid="3" name="MediaServiceImageTags">
    <vt:lpwstr/>
  </property>
</Properties>
</file>